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515"/>
    <a:srgbClr val="2E8F71"/>
    <a:srgbClr val="3FB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0" autoAdjust="0"/>
    <p:restoredTop sz="86486" autoAdjust="0"/>
  </p:normalViewPr>
  <p:slideViewPr>
    <p:cSldViewPr snapToGrid="0">
      <p:cViewPr varScale="1">
        <p:scale>
          <a:sx n="55" d="100"/>
          <a:sy n="55" d="100"/>
        </p:scale>
        <p:origin x="45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B3D9D-EC3E-8A4B-9542-1A17F209F8F6}" type="datetimeFigureOut">
              <a:rPr lang="en-IE" smtClean="0"/>
              <a:t>09/10/2023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9485A-8BF5-7549-99CE-63C481E0FC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6888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49485A-8BF5-7549-99CE-63C481E0FC44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83424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0D484-AA27-49C7-6914-3E931ACDE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7AD346-CFCF-292B-3338-E9E000CCE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E939F-BEFD-3204-4230-B65DAC19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5C84C-5AF4-20A0-6F71-9768CAAB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4790E-B7FE-0F10-56EC-3DB33C7A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8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15A7A-7E78-4035-FA36-8EFE94F1B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CAA0E-DBCA-88C5-6E12-40EF2C5F1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AE911-B03D-9860-FB18-F98214C48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BD2F6-A9E9-9E98-EED7-93883E949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68C8E-30F3-7E98-D616-3FE8E9568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80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DC2919-9074-D4F1-D755-773CC60CF0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90EF4-0FF6-94C6-1E4E-DEE357CFE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F9A71-6E89-9EF6-FE96-1F399464C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56F28-D73A-5338-1638-5C415A98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BBC7B-3C70-220A-CB44-8C9BE0A23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4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54D2F-A908-7A9E-93D2-94559140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67D58-3BA3-9C6E-F43A-8B48AC1BF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9AAAC-FB67-3353-00B0-91B14AEBE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B34B9-1187-1E60-637C-B9DAD48A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D227A-D750-609D-2579-80B03391F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38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60635-46A7-FBBA-9647-9DF6550B8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7B692-185A-0423-C7AB-8E67D296D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6193D-AF07-45E1-356C-D9FB032721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D4DA4-00FF-F798-E0C7-FB875E322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F99CB-6C98-0826-8285-CF28C4F7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98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708D4-660B-6720-171D-026A110E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6450C-E79D-47F8-84F6-43613926C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099345-1167-74CF-678E-E5800C87F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078F7-534D-16A8-A989-08BD5961BA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9B62D-ED2B-513E-6CAE-8DF3BBC6E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33137-0CD6-31CA-FF58-16C42C14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31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3EBB1-16FF-FE4D-D0BF-6C824B988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B50E0-5422-A238-9EA2-94CCE726A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A660E-7562-DED8-92C6-96E5729A9D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0E8F3C-53E6-13F5-A1D0-435FA5653C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F92EAC-3530-2194-1B59-5D34097FE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55DFF6-2FB1-C9B1-0647-854BFBA8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02EFB9-F806-3D99-A6F7-5A17DEE52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DF4856-2DEC-41AD-316C-24CA07ED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8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A462F-7C2D-5989-2E5C-C4EB83108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1A59E-19BC-2957-3CBC-B59B128F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E642D1-3740-6EA6-77A8-0A80C6AC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8917F-C110-F469-C30E-54410CF5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00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93F5A1-CE00-F495-362C-8BB7D9AFB1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47F3DB-FAE2-EA97-7E11-3FFF7AC62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35D10-32AE-4A7E-10D4-3EF77F8D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62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1AB00-769A-B322-1735-01E136CA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4EB6-CB41-E687-84AA-6DF0C9E7E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29CD2-5785-B004-C5E1-D863B60B7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19C8F-CD66-76BB-1BAD-7731309F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1C395-55A3-48F0-F9C9-946FCEA5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81162-33AE-54D2-E61D-716D05F3A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67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67D1-9DEA-98C0-A351-8348BA2AA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B6E521-2D1F-EC8B-FF69-E7EDFFFB9D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0242D-2732-D2A1-8BEE-413E44DFA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7F36F-0591-0FB4-1DC9-B5FB731CAF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83E262-F486-A78E-85F3-3A0E4051A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584AC-3E55-6E62-056E-9D60C67E1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63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orange, yellow, flag, design&#10;&#10;Description automatically generated">
            <a:extLst>
              <a:ext uri="{FF2B5EF4-FFF2-40B4-BE49-F238E27FC236}">
                <a16:creationId xmlns:a16="http://schemas.microsoft.com/office/drawing/2014/main" id="{3E01B47A-00EF-CCF7-7C22-49823E02F11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5400000">
            <a:off x="1426893" y="-1426895"/>
            <a:ext cx="6860623" cy="9714411"/>
          </a:xfrm>
          <a:prstGeom prst="rect">
            <a:avLst/>
          </a:prstGeom>
        </p:spPr>
      </p:pic>
      <p:pic>
        <p:nvPicPr>
          <p:cNvPr id="8" name="Picture 7" descr="A picture containing text, font, screenshot, poster&#10;&#10;Description automatically generated">
            <a:extLst>
              <a:ext uri="{FF2B5EF4-FFF2-40B4-BE49-F238E27FC236}">
                <a16:creationId xmlns:a16="http://schemas.microsoft.com/office/drawing/2014/main" id="{82F6FB8D-C6E7-BA1E-37A5-BF70F84597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226862" y="322918"/>
            <a:ext cx="1589998" cy="77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4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>
            <a:extLst>
              <a:ext uri="{FF2B5EF4-FFF2-40B4-BE49-F238E27FC236}">
                <a16:creationId xmlns:a16="http://schemas.microsoft.com/office/drawing/2014/main" id="{DB0DB836-03C7-C987-CB74-D9872F6FC226}"/>
              </a:ext>
            </a:extLst>
          </p:cNvPr>
          <p:cNvSpPr/>
          <p:nvPr/>
        </p:nvSpPr>
        <p:spPr>
          <a:xfrm>
            <a:off x="1706981" y="1365504"/>
            <a:ext cx="8778038" cy="4309390"/>
          </a:xfrm>
          <a:prstGeom prst="wedgeRoundRectCallout">
            <a:avLst>
              <a:gd name="adj1" fmla="val -33350"/>
              <a:gd name="adj2" fmla="val 67771"/>
              <a:gd name="adj3" fmla="val 16667"/>
            </a:avLst>
          </a:prstGeom>
          <a:solidFill>
            <a:schemeClr val="bg1"/>
          </a:solidFill>
          <a:ln w="101600" cap="rnd">
            <a:solidFill>
              <a:srgbClr val="FDB51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Strongly Agree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100126-E0F9-A97B-91A6-0116E2FC3D0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794658" y="-417421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Strongly Agree Sign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60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>
            <a:extLst>
              <a:ext uri="{FF2B5EF4-FFF2-40B4-BE49-F238E27FC236}">
                <a16:creationId xmlns:a16="http://schemas.microsoft.com/office/drawing/2014/main" id="{CDCA5E5B-9F91-AAFD-5ECD-3BBBB806ED83}"/>
              </a:ext>
            </a:extLst>
          </p:cNvPr>
          <p:cNvSpPr/>
          <p:nvPr/>
        </p:nvSpPr>
        <p:spPr>
          <a:xfrm>
            <a:off x="1706981" y="1365504"/>
            <a:ext cx="8778038" cy="4309390"/>
          </a:xfrm>
          <a:prstGeom prst="wedgeRoundRectCallout">
            <a:avLst>
              <a:gd name="adj1" fmla="val -33350"/>
              <a:gd name="adj2" fmla="val 67771"/>
              <a:gd name="adj3" fmla="val 16667"/>
            </a:avLst>
          </a:prstGeom>
          <a:solidFill>
            <a:schemeClr val="bg1"/>
          </a:solidFill>
          <a:ln w="101600" cap="rnd">
            <a:solidFill>
              <a:srgbClr val="FDB51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Strongly Disagree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117FA0-ECAC-7E7E-7F69-018DBD33D9C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440281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IE" dirty="0"/>
              <a:t>Strongly Disagree Sign</a:t>
            </a:r>
          </a:p>
        </p:txBody>
      </p:sp>
    </p:spTree>
    <p:extLst>
      <p:ext uri="{BB962C8B-B14F-4D97-AF65-F5344CB8AC3E}">
        <p14:creationId xmlns:p14="http://schemas.microsoft.com/office/powerpoint/2010/main" val="165770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62107d924a7469492625f91956e46a6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Transition Year Education Project</TermName>
          <TermId xmlns="http://schemas.microsoft.com/office/infopath/2007/PartnerControls">bd12f74a-ff32-4cfc-a00f-8d2c609d030e</TermId>
        </TermInfo>
      </Terms>
    </f62107d924a7469492625f91956e46a6>
    <e9be08524f454d8b979862330e952271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AG＆SP</TermName>
          <TermId xmlns="http://schemas.microsoft.com/office/infopath/2007/PartnerControls">149a8157-2784-4555-8c94-f42baf3391f9</TermId>
        </TermInfo>
      </Terms>
    </e9be08524f454d8b979862330e952271>
    <l29cd52af9b640b690e3347aa75f97a9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Service Policy and Evaluation</TermName>
          <TermId xmlns="http://schemas.microsoft.com/office/infopath/2007/PartnerControls">dbf9408a-c113-40fc-baaf-f1b35a144099</TermId>
        </TermInfo>
      </Terms>
    </l29cd52af9b640b690e3347aa75f97a9>
    <e62af2f156934d1aab35222180c5fbb1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Site</TermName>
          <TermId xmlns="http://schemas.microsoft.com/office/infopath/2007/PartnerControls">7b0ab4a9-6be8-4c6c-983c-945fdef69f95</TermId>
        </TermInfo>
      </Terms>
    </e62af2f156934d1aab35222180c5fbb1>
    <ade64af1c6a24cfdbe8da7f962b31d74 xmlns="30388d3e-f850-492b-a475-cc3c8a4795b9">
      <Terms xmlns="http://schemas.microsoft.com/office/infopath/2007/PartnerControls"/>
    </ade64af1c6a24cfdbe8da7f962b31d74>
    <TaxCatchAll xmlns="30388d3e-f850-492b-a475-cc3c8a4795b9">
      <Value>27</Value>
      <Value>46</Value>
      <Value>3</Value>
      <Value>2</Value>
      <Value>8</Value>
    </TaxCatchAll>
    <nb82aa7489a64919aab5fd247ffa0d1e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 Initiatives</TermName>
          <TermId xmlns="http://schemas.microsoft.com/office/infopath/2007/PartnerControls">e180f215-414c-4640-92a7-94cc26c0dc53</TermId>
        </TermInfo>
      </Terms>
    </nb82aa7489a64919aab5fd247ffa0d1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owerPoint presentation" ma:contentTypeID="0x010100852E11B2A94E4937B655CB4FCD918453005FA75F085205413EA3615870986D061700D0D0AE870DAF4F469AC5090B41715AEE" ma:contentTypeVersion="27" ma:contentTypeDescription="" ma:contentTypeScope="" ma:versionID="ad6ce0c09e2b2df592cb0dcc6898980c">
  <xsd:schema xmlns:xsd="http://www.w3.org/2001/XMLSchema" xmlns:xs="http://www.w3.org/2001/XMLSchema" xmlns:p="http://schemas.microsoft.com/office/2006/metadata/properties" xmlns:ns2="30388d3e-f850-492b-a475-cc3c8a4795b9" targetNamespace="http://schemas.microsoft.com/office/2006/metadata/properties" ma:root="true" ma:fieldsID="486328cfd63650f5a0accfb6080b4dfb" ns2:_="">
    <xsd:import namespace="30388d3e-f850-492b-a475-cc3c8a4795b9"/>
    <xsd:element name="properties">
      <xsd:complexType>
        <xsd:sequence>
          <xsd:element name="documentManagement">
            <xsd:complexType>
              <xsd:all>
                <xsd:element ref="ns2:e9be08524f454d8b979862330e952271" minOccurs="0"/>
                <xsd:element ref="ns2:TaxCatchAll" minOccurs="0"/>
                <xsd:element ref="ns2:TaxCatchAllLabel" minOccurs="0"/>
                <xsd:element ref="ns2:l29cd52af9b640b690e3347aa75f97a9" minOccurs="0"/>
                <xsd:element ref="ns2:ade64af1c6a24cfdbe8da7f962b31d74" minOccurs="0"/>
                <xsd:element ref="ns2:e62af2f156934d1aab35222180c5fbb1" minOccurs="0"/>
                <xsd:element ref="ns2:nb82aa7489a64919aab5fd247ffa0d1e" minOccurs="0"/>
                <xsd:element ref="ns2:f62107d924a7469492625f91956e46a6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388d3e-f850-492b-a475-cc3c8a4795b9" elementFormDefault="qualified">
    <xsd:import namespace="http://schemas.microsoft.com/office/2006/documentManagement/types"/>
    <xsd:import namespace="http://schemas.microsoft.com/office/infopath/2007/PartnerControls"/>
    <xsd:element name="e9be08524f454d8b979862330e952271" ma:index="8" nillable="true" ma:taxonomy="true" ma:internalName="e9be08524f454d8b979862330e952271" ma:taxonomyFieldName="nascDivision" ma:displayName="Division" ma:fieldId="{e9be0852-4f45-4d8b-9798-62330e952271}" ma:sspId="466d30fb-96d2-4a15-b6ad-75cede2d080a" ma:termSetId="9be7066c-d2d4-4f32-809f-3439c8c34a3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92b6b74-6c9f-4db4-a7f5-445a8878a8ed}" ma:internalName="TaxCatchAll" ma:showField="CatchAllData" ma:web="30388d3e-f850-492b-a475-cc3c8a4795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92b6b74-6c9f-4db4-a7f5-445a8878a8ed}" ma:internalName="TaxCatchAllLabel" ma:readOnly="true" ma:showField="CatchAllDataLabel" ma:web="30388d3e-f850-492b-a475-cc3c8a4795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29cd52af9b640b690e3347aa75f97a9" ma:index="12" nillable="true" ma:taxonomy="true" ma:internalName="l29cd52af9b640b690e3347aa75f97a9" ma:taxonomyFieldName="nascBranch" ma:displayName="Branch" ma:fieldId="{529cd52a-f9b6-40b6-90e3-347aa75f97a9}" ma:sspId="466d30fb-96d2-4a15-b6ad-75cede2d080a" ma:termSetId="af1c7d35-25ab-45c8-bad2-6b4dad3d92d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e64af1c6a24cfdbe8da7f962b31d74" ma:index="14" nillable="true" ma:taxonomy="true" ma:internalName="ade64af1c6a24cfdbe8da7f962b31d74" ma:taxonomyFieldName="nascUnit" ma:displayName="Unit" ma:fieldId="{ade64af1-c6a2-4cfd-be8d-a7f962b31d74}" ma:sspId="466d30fb-96d2-4a15-b6ad-75cede2d080a" ma:termSetId="a2efc30a-d818-4683-bc07-ff44ec6f54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62af2f156934d1aab35222180c5fbb1" ma:index="16" nillable="true" ma:taxonomy="true" ma:internalName="e62af2f156934d1aab35222180c5fbb1" ma:taxonomyFieldName="nascSiteType" ma:displayName="Site Type" ma:fieldId="{e62af2f1-5693-4d1a-ab35-222180c5fbb1}" ma:sspId="466d30fb-96d2-4a15-b6ad-75cede2d080a" ma:termSetId="9c2f7ba3-7c06-4b18-be0b-9494f9717f3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b82aa7489a64919aab5fd247ffa0d1e" ma:index="18" nillable="true" ma:taxonomy="true" ma:internalName="nb82aa7489a64919aab5fd247ffa0d1e" ma:taxonomyFieldName="nascCategory" ma:displayName="Category" ma:fieldId="{7b82aa74-89a6-4919-aab5-fd247ffa0d1e}" ma:sspId="466d30fb-96d2-4a15-b6ad-75cede2d080a" ma:termSetId="7c91e1d8-d051-4bb4-a48c-c4e0d4c4fb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62107d924a7469492625f91956e46a6" ma:index="20" nillable="true" ma:taxonomy="true" ma:internalName="f62107d924a7469492625f91956e46a6" ma:taxonomyFieldName="nascSubCategory" ma:displayName="Sub Category" ma:fieldId="{f62107d9-24a7-4694-9262-5f91956e46a6}" ma:sspId="466d30fb-96d2-4a15-b6ad-75cede2d080a" ma:termSetId="7c91e1d8-d051-4bb4-a48c-c4e0d4c4fb6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580B1D-8E9D-403E-9E3D-E0751FD84D76}"/>
</file>

<file path=customXml/itemProps2.xml><?xml version="1.0" encoding="utf-8"?>
<ds:datastoreItem xmlns:ds="http://schemas.openxmlformats.org/officeDocument/2006/customXml" ds:itemID="{9C48EAE9-0573-43E4-BD18-20AEE4D864F0}"/>
</file>

<file path=customXml/itemProps3.xml><?xml version="1.0" encoding="utf-8"?>
<ds:datastoreItem xmlns:ds="http://schemas.openxmlformats.org/officeDocument/2006/customXml" ds:itemID="{F6976F4F-DBD9-47CD-8A04-9914FFA1175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Strongly Agree Sign</vt:lpstr>
      <vt:lpstr>Strongly Disagree Sign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– Activity 8 Signs</dc:title>
  <dc:subject>This document is a sign used in the Take a Stand Activity within Unit 2 of Revenue's TY module</dc:subject>
  <dc:creator>Revenue Commissioners</dc:creator>
  <cp:keywords>unit 2, how taxes are made, tax education, Activity 8 Signs</cp:keywords>
  <cp:lastModifiedBy>Mulligan, Anita</cp:lastModifiedBy>
  <cp:revision>1</cp:revision>
  <dcterms:created xsi:type="dcterms:W3CDTF">2023-10-09T08:38:34Z</dcterms:created>
  <dcterms:modified xsi:type="dcterms:W3CDTF">2023-10-09T10:50:06Z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0x010100852E11B2A94E4937B655CB4FCD918453005FA75F085205413EA3615870986D061700D0D0AE870DAF4F469AC5090B41715AEE</vt:lpwstr>
  </property>
  <property fmtid="{D5CDD505-2E9C-101B-9397-08002B2CF9AE}" pid="4" name="nascSiteType">
    <vt:lpwstr>46;#Project Site|7b0ab4a9-6be8-4c6c-983c-945fdef69f95</vt:lpwstr>
  </property>
  <property fmtid="{D5CDD505-2E9C-101B-9397-08002B2CF9AE}" pid="5" name="nascCategory">
    <vt:lpwstr>8;#Education Initiatives|e180f215-414c-4640-92a7-94cc26c0dc53</vt:lpwstr>
  </property>
  <property fmtid="{D5CDD505-2E9C-101B-9397-08002B2CF9AE}" pid="7" name="nascSubCategory">
    <vt:lpwstr>27;#Transition Year Education Project|bd12f74a-ff32-4cfc-a00f-8d2c609d030e</vt:lpwstr>
  </property>
  <property fmtid="{D5CDD505-2E9C-101B-9397-08002B2CF9AE}" pid="8" name="nascUnit">
    <vt:lpwstr/>
  </property>
  <property fmtid="{D5CDD505-2E9C-101B-9397-08002B2CF9AE}" pid="9" name="nascBranch">
    <vt:lpwstr>2;#Service Policy and Evaluation|dbf9408a-c113-40fc-baaf-f1b35a144099</vt:lpwstr>
  </property>
  <property fmtid="{D5CDD505-2E9C-101B-9397-08002B2CF9AE}" pid="10" name="nascDivision">
    <vt:lpwstr>3;#AG＆SP|149a8157-2784-4555-8c94-f42baf3391f9</vt:lpwstr>
  </property>
</Properties>
</file>