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36"/>
  </p:notesMasterIdLst>
  <p:sldIdLst>
    <p:sldId id="593" r:id="rId5"/>
    <p:sldId id="596" r:id="rId6"/>
    <p:sldId id="597" r:id="rId7"/>
    <p:sldId id="598" r:id="rId8"/>
    <p:sldId id="552" r:id="rId9"/>
    <p:sldId id="607" r:id="rId10"/>
    <p:sldId id="601" r:id="rId11"/>
    <p:sldId id="551" r:id="rId12"/>
    <p:sldId id="553" r:id="rId13"/>
    <p:sldId id="554" r:id="rId14"/>
    <p:sldId id="410" r:id="rId15"/>
    <p:sldId id="555" r:id="rId16"/>
    <p:sldId id="580" r:id="rId17"/>
    <p:sldId id="606" r:id="rId18"/>
    <p:sldId id="557" r:id="rId19"/>
    <p:sldId id="558" r:id="rId20"/>
    <p:sldId id="564" r:id="rId21"/>
    <p:sldId id="563" r:id="rId22"/>
    <p:sldId id="560" r:id="rId23"/>
    <p:sldId id="581" r:id="rId24"/>
    <p:sldId id="566" r:id="rId25"/>
    <p:sldId id="565" r:id="rId26"/>
    <p:sldId id="567" r:id="rId27"/>
    <p:sldId id="587" r:id="rId28"/>
    <p:sldId id="583" r:id="rId29"/>
    <p:sldId id="569" r:id="rId30"/>
    <p:sldId id="572" r:id="rId31"/>
    <p:sldId id="582" r:id="rId32"/>
    <p:sldId id="604" r:id="rId33"/>
    <p:sldId id="502" r:id="rId34"/>
    <p:sldId id="60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611" userDrawn="1">
          <p15:clr>
            <a:srgbClr val="A4A3A4"/>
          </p15:clr>
        </p15:guide>
        <p15:guide id="3" pos="2366" userDrawn="1">
          <p15:clr>
            <a:srgbClr val="A4A3A4"/>
          </p15:clr>
        </p15:guide>
        <p15:guide id="4" orient="horz" pos="24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F62"/>
    <a:srgbClr val="AE2026"/>
    <a:srgbClr val="FDEDCB"/>
    <a:srgbClr val="FDB515"/>
    <a:srgbClr val="ED2F62"/>
    <a:srgbClr val="FDDD97"/>
    <a:srgbClr val="00A9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07" autoAdjust="0"/>
    <p:restoredTop sz="95024" autoAdjust="0"/>
  </p:normalViewPr>
  <p:slideViewPr>
    <p:cSldViewPr snapToGrid="0">
      <p:cViewPr varScale="1">
        <p:scale>
          <a:sx n="108" d="100"/>
          <a:sy n="108" d="100"/>
        </p:scale>
        <p:origin x="840" y="108"/>
      </p:cViewPr>
      <p:guideLst>
        <p:guide orient="horz" pos="2160"/>
        <p:guide pos="4611"/>
        <p:guide pos="2366"/>
        <p:guide orient="horz" pos="2478"/>
      </p:guideLst>
    </p:cSldViewPr>
  </p:slideViewPr>
  <p:outlineViewPr>
    <p:cViewPr>
      <p:scale>
        <a:sx n="33" d="100"/>
        <a:sy n="33" d="100"/>
      </p:scale>
      <p:origin x="0" y="-8224"/>
    </p:cViewPr>
  </p:outlineViewPr>
  <p:notesTextViewPr>
    <p:cViewPr>
      <p:scale>
        <a:sx n="1" d="1"/>
        <a:sy n="1" d="1"/>
      </p:scale>
      <p:origin x="0" y="-618"/>
    </p:cViewPr>
  </p:notesTextViewPr>
  <p:sorterViewPr>
    <p:cViewPr>
      <p:scale>
        <a:sx n="175" d="100"/>
        <a:sy n="175" d="100"/>
      </p:scale>
      <p:origin x="0" y="0"/>
    </p:cViewPr>
  </p:sorterViewPr>
  <p:notesViewPr>
    <p:cSldViewPr snapToGrid="0">
      <p:cViewPr varScale="1">
        <p:scale>
          <a:sx n="221" d="100"/>
          <a:sy n="221" d="100"/>
        </p:scale>
        <p:origin x="854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D67ED0-6EEA-48F6-A9C1-BE754AABC76A}" type="doc">
      <dgm:prSet loTypeId="urn:microsoft.com/office/officeart/2017/3/layout/HorizontalPathTimeline#2" loCatId="other" qsTypeId="urn:microsoft.com/office/officeart/2005/8/quickstyle/simple1" qsCatId="simple" csTypeId="urn:microsoft.com/office/officeart/2005/8/colors/accent1_2" csCatId="accent1" phldr="1"/>
      <dgm:spPr/>
      <dgm:t>
        <a:bodyPr/>
        <a:lstStyle/>
        <a:p>
          <a:endParaRPr lang="en-US"/>
        </a:p>
      </dgm:t>
    </dgm:pt>
    <dgm:pt modelId="{93C358AC-5BA0-4CB6-B22F-1B95FA53D0F3}" type="pres">
      <dgm:prSet presAssocID="{44D67ED0-6EEA-48F6-A9C1-BE754AABC76A}" presName="root" presStyleCnt="0">
        <dgm:presLayoutVars>
          <dgm:chMax/>
          <dgm:chPref/>
          <dgm:dir/>
          <dgm:animLvl val="lvl"/>
        </dgm:presLayoutVars>
      </dgm:prSet>
      <dgm:spPr/>
    </dgm:pt>
    <dgm:pt modelId="{9F83E70B-EE6D-407B-8E1F-FE26817B3B1D}" type="pres">
      <dgm:prSet presAssocID="{44D67ED0-6EEA-48F6-A9C1-BE754AABC76A}" presName="divider" presStyleLbl="asst0" presStyleIdx="0" presStyleCnt="1"/>
      <dgm:spPr>
        <a:solidFill>
          <a:srgbClr val="FDB515"/>
        </a:solidFill>
        <a:ln>
          <a:solidFill>
            <a:schemeClr val="lt1">
              <a:hueOff val="0"/>
              <a:satOff val="0"/>
              <a:lumOff val="0"/>
              <a:alpha val="0"/>
            </a:schemeClr>
          </a:solid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EE6F6E1A-AC88-44BD-8034-0C2734A7943C}" type="pres">
      <dgm:prSet presAssocID="{44D67ED0-6EEA-48F6-A9C1-BE754AABC76A}" presName="nodes" presStyleCnt="0">
        <dgm:presLayoutVars>
          <dgm:chMax/>
          <dgm:chPref/>
          <dgm:animLvl val="lvl"/>
        </dgm:presLayoutVars>
      </dgm:prSet>
      <dgm:spPr/>
    </dgm:pt>
  </dgm:ptLst>
  <dgm:cxnLst>
    <dgm:cxn modelId="{ABC35420-2881-483F-B687-1FB2F346360F}" type="presOf" srcId="{44D67ED0-6EEA-48F6-A9C1-BE754AABC76A}" destId="{93C358AC-5BA0-4CB6-B22F-1B95FA53D0F3}" srcOrd="0" destOrd="0" presId="urn:microsoft.com/office/officeart/2017/3/layout/HorizontalPathTimeline#2"/>
    <dgm:cxn modelId="{149B274D-97B1-4D7D-8606-A060E69D9396}" type="presParOf" srcId="{93C358AC-5BA0-4CB6-B22F-1B95FA53D0F3}" destId="{9F83E70B-EE6D-407B-8E1F-FE26817B3B1D}" srcOrd="0" destOrd="0" presId="urn:microsoft.com/office/officeart/2017/3/layout/HorizontalPathTimeline#2"/>
    <dgm:cxn modelId="{9C64AB4C-6C50-4B98-94C3-1FB3A10037C8}" type="presParOf" srcId="{93C358AC-5BA0-4CB6-B22F-1B95FA53D0F3}" destId="{EE6F6E1A-AC88-44BD-8034-0C2734A7943C}" srcOrd="1" destOrd="0" presId="urn:microsoft.com/office/officeart/2017/3/layout/HorizontalPathTimelin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3E70B-EE6D-407B-8E1F-FE26817B3B1D}">
      <dsp:nvSpPr>
        <dsp:cNvPr id="0" name=""/>
        <dsp:cNvSpPr/>
      </dsp:nvSpPr>
      <dsp:spPr>
        <a:xfrm>
          <a:off x="0" y="1947672"/>
          <a:ext cx="11422062" cy="162306"/>
        </a:xfrm>
        <a:prstGeom prst="rect">
          <a:avLst/>
        </a:prstGeom>
        <a:solidFill>
          <a:srgbClr val="FDB515"/>
        </a:solidFill>
        <a:ln w="12700" cap="flat" cmpd="sng" algn="ctr">
          <a:solidFill>
            <a:schemeClr val="lt1">
              <a:hueOff val="0"/>
              <a:satOff val="0"/>
              <a:lumOff val="0"/>
              <a:alpha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7/3/layout/HorizontalPathTimeline#2">
  <dgm:title val="Horizontal Path Timeline"/>
  <dgm:desc val="Use to show a list of events in chronological order. The rectangular shape contains the description while the date is shown near the circular dot. It’s the perfect SmartArt for displaying large amount of text with a short date format."/>
  <dgm:catLst>
    <dgm:cat type="timeline" pri="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dir/>
      <dgm:animLvl val="lvl"/>
    </dgm:varLst>
    <dgm:alg type="composite"/>
    <dgm:shape xmlns:r="http://schemas.openxmlformats.org/officeDocument/2006/relationships" r:blip="">
      <dgm:adjLst/>
    </dgm:shape>
    <dgm:constrLst>
      <dgm:constr type="w" for="ch" forName="divider" refType="w"/>
      <dgm:constr type="h" for="ch" forName="divider" refType="h" fact="0.04"/>
      <dgm:constr type="ctrY" for="ch" forName="divider" refType="h" fact="0.5"/>
      <dgm:constr type="l" for="ch" forName="divider"/>
      <dgm:constr type="w" for="ch" forName="nodes" refType="w"/>
      <dgm:constr type="h" for="ch" forName="nodes" refType="h"/>
    </dgm:constrLst>
    <dgm:layoutNode name="divider" styleLbl="asst0">
      <dgm:alg type="sp"/>
      <dgm:shape xmlns:r="http://schemas.openxmlformats.org/officeDocument/2006/relationships" type="rect" r:blip="">
        <dgm:adjLst/>
      </dgm:shap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6"/>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Lst>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2TextContainer" refType="w" fact="0.88"/>
                <dgm:constr type="h" for="ch" forName="L2TextContainer" refType="h" fact="0.15"/>
                <dgm:constr type="h" for="ch" forName="L2TextContainer" refType="h" op="lte" fact="0.31"/>
                <dgm:constr type="b" for="ch" forName="L2TextContainer" refType="h" fact="0.31"/>
                <dgm:constr type="l" for="ch" forName="L2TextContainer" refType="w" fact="0.06"/>
                <dgm:constr type="w" for="ch" forName="ConnectLine"/>
                <dgm:constr type="l" for="ch" forName="ConnectLine" refType="w" fact="0.5"/>
                <dgm:constr type="h" for="ch" forName="ConnectLine" refType="h" fact="0.19"/>
                <dgm:constr type="t" for="ch" forName="ConnectLine" refType="h" fact="0.31"/>
                <dgm:constr type="w" for="ch" forName="FlexibleEmptyPlaceHolder" refType="w"/>
                <dgm:constr type="h" for="ch" forName="FlexibleEmptyPlaceHolder" refType="h" fact="0.16"/>
                <dgm:constr type="h" for="ch" forName="FlexibleEmptyPlaceHolder" refType="h" op="gte" fact="0.005"/>
                <dgm:constr type="t" for="ch" forName="FlexibleEmptyPlaceHolder" refType="h" fact="0"/>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L1TextContainer" refType="w" fact="0.8"/>
                <dgm:constr type="l" for="ch" forName="L1TextContainer" refType="w" fact="0.1"/>
                <dgm:constr type="t" for="ch" forName="L1TextContainer" refType="h" fact="0.537"/>
                <dgm:constr type="h" for="ch" forName="L1TextContainer" refType="h" fact="0.113"/>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EmptyPlaceHolder" refType="w"/>
                <dgm:constr type="h" for="ch" forName="EmptyPlaceHolder" refType="h" fact="0.35"/>
                <dgm:constr type="t" for="ch" forName="EmptyPlaceHolder" refType="h" fact="0"/>
                <dgm:constr type="w" for="ch" forName="FlexibleEmptyPlaceHolder" refType="w"/>
                <dgm:constr type="h" for="ch" forName="FlexibleEmptyPlaceHolder" refType="h" fact="0.16"/>
                <dgm:constr type="h" for="ch" forName="FlexibleEmptyPlaceHolder" refType="h" op="gte" fact="0.005"/>
                <dgm:constr type="b" for="ch" forName="FlexibleEmptyPlaceHolder" refType="h"/>
                <dgm:constr type="w" for="ch" forName="L1TextContainer" refType="w" fact="0.8"/>
                <dgm:constr type="l" for="ch" forName="L1TextContainer" refType="w" fact="0.1"/>
                <dgm:constr type="t" for="ch" forName="L1TextContainer" refType="h" fact="0.35"/>
                <dgm:constr type="h" for="ch" forName="L1TextContainer" refType="h" fact="0.113"/>
                <dgm:constr type="w" for="ch" forName="ConnectorPoint" refType="h" fact="0.025"/>
                <dgm:constr type="h" for="ch" forName="ConnectorPoint" refType="h" fact="0.025"/>
                <dgm:constr type="ctrX" for="ch" forName="ConnectorPoint" refType="w" fact="0.5"/>
                <dgm:constr type="ctrY" for="ch" forName="ConnectorPoint" refType="h" fact="0.5"/>
                <dgm:constr type="w" for="ch" forName="ConnectLine"/>
                <dgm:constr type="l" for="ch" forName="ConnectLine" refType="w" fact="0.5"/>
                <dgm:constr type="h" for="ch" forName="ConnectLine" refType="h" fact="0.19"/>
                <dgm:constr type="t" for="ch" forName="ConnectLine" refType="h" fact="0.5"/>
                <dgm:constr type="w" for="ch" forName="L2TextContainer" refType="w" fact="0.88"/>
                <dgm:constr type="h" for="ch" forName="L2TextContainer" refType="h" fact="0.15"/>
                <dgm:constr type="h" for="ch" forName="L2TextContainer" refType="h" op="lte" fact="0.31"/>
                <dgm:constr type="t" for="ch" forName="L2TextContainer" refType="h" fact="0.69"/>
                <dgm:constr type="l" for="ch" forName="L2TextContainer" refType="w" fact="0.06"/>
              </dgm:constrLst>
            </dgm:else>
          </dgm:choose>
          <dgm:layoutNode name="ConnectorPoint" styleLbl="fgAcc1" moveWith="L2TextContainer">
            <dgm:alg type="sp"/>
            <dgm:shape xmlns:r="http://schemas.openxmlformats.org/officeDocument/2006/relationships" type="ellipse" r:blip="" zOrderOff="10">
              <dgm:adjLst/>
            </dgm:shape>
            <dgm:presOf/>
            <dgm:constrLst/>
          </dgm:layoutNode>
          <dgm:layoutNode name="ConnectLine" styleLbl="alignNode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FlexibleEmptyPlaceHolder">
            <dgm:alg type="sp"/>
            <dgm:shape xmlns:r="http://schemas.openxmlformats.org/officeDocument/2006/relationships" r:blip="">
              <dgm:adjLst/>
            </dgm:shape>
            <dgm:presOf/>
            <dgm:constrLst/>
          </dgm:layoutNode>
          <dgm:layoutNode name="L2TextContainer" styleLbl="bgAcc1">
            <dgm:varLst>
              <dgm:chMax val="0"/>
              <dgm:chPref val="0"/>
              <dgm:bulletEnabled val="1"/>
            </dgm:varLst>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ect" r:blip="">
              <dgm:adjLst/>
            </dgm:shape>
            <dgm:presOf axis="des" ptType="node"/>
            <dgm:constrLst>
              <dgm:constr type="lMarg" refType="w" fact="0.14"/>
              <dgm:constr type="rMarg" refType="w" fact="0.14"/>
              <dgm:constr type="tMarg" refType="h" fact="0.17"/>
              <dgm:constr type="bMarg" refType="h" fact="0.17"/>
            </dgm:constrLst>
            <dgm:ruleLst>
              <dgm:rule type="h" val="INF" fact="NaN" max="NaN"/>
              <dgm:rule type="primFontSz" val="11" fact="NaN" max="NaN"/>
            </dgm:ruleLst>
          </dgm:layoutNod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RTLAlign" val="ctr"/>
                  <dgm:param type="parTxRTLAlign" val="ctr"/>
                </dgm:alg>
              </dgm:if>
              <dgm:else name="Name89">
                <dgm:alg type="tx">
                  <dgm:param type="txAnchorHorz" val="ctr"/>
                  <dgm:param type="txAnchorVert" val="b"/>
                  <dgm:param type="parTxRTL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8/2/2024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1</a:t>
            </a:fld>
            <a:endParaRPr lang="en-US" dirty="0"/>
          </a:p>
        </p:txBody>
      </p:sp>
    </p:spTree>
    <p:extLst>
      <p:ext uri="{BB962C8B-B14F-4D97-AF65-F5344CB8AC3E}">
        <p14:creationId xmlns:p14="http://schemas.microsoft.com/office/powerpoint/2010/main" val="3372978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12</a:t>
            </a:fld>
            <a:endParaRPr lang="en-US" dirty="0"/>
          </a:p>
        </p:txBody>
      </p:sp>
    </p:spTree>
    <p:extLst>
      <p:ext uri="{BB962C8B-B14F-4D97-AF65-F5344CB8AC3E}">
        <p14:creationId xmlns:p14="http://schemas.microsoft.com/office/powerpoint/2010/main" val="2933626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13</a:t>
            </a:fld>
            <a:endParaRPr lang="en-US" dirty="0"/>
          </a:p>
        </p:txBody>
      </p:sp>
    </p:spTree>
    <p:extLst>
      <p:ext uri="{BB962C8B-B14F-4D97-AF65-F5344CB8AC3E}">
        <p14:creationId xmlns:p14="http://schemas.microsoft.com/office/powerpoint/2010/main" val="697410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Íomhá</a:t>
            </a:r>
            <a:r>
              <a:rPr lang="en-GB" dirty="0"/>
              <a:t> de </a:t>
            </a:r>
            <a:r>
              <a:rPr lang="en-GB" dirty="0" err="1"/>
              <a:t>Mhícheál</a:t>
            </a:r>
            <a:r>
              <a:rPr lang="en-GB" dirty="0"/>
              <a:t> </a:t>
            </a:r>
            <a:r>
              <a:rPr lang="en-GB" dirty="0" err="1"/>
              <a:t>Ó</a:t>
            </a:r>
            <a:r>
              <a:rPr lang="en-GB" dirty="0"/>
              <a:t> </a:t>
            </a:r>
            <a:r>
              <a:rPr lang="en-GB" dirty="0" err="1"/>
              <a:t>hUigínn</a:t>
            </a:r>
            <a:r>
              <a:rPr lang="en-GB" dirty="0"/>
              <a:t> : https://</a:t>
            </a:r>
            <a:r>
              <a:rPr lang="en-GB" dirty="0" err="1"/>
              <a:t>commons.wikimedia.org</a:t>
            </a:r>
            <a:r>
              <a:rPr lang="en-GB" dirty="0"/>
              <a:t>/wiki/File:President_Higgins%27s_visit_FINIRISH_BATT_HQ,_Lebanon_%28cropped%29.jpg</a:t>
            </a:r>
          </a:p>
          <a:p>
            <a:endParaRPr lang="en-GB" dirty="0"/>
          </a:p>
          <a:p>
            <a:r>
              <a:rPr lang="en-GB" dirty="0"/>
              <a:t>Image of </a:t>
            </a:r>
            <a:r>
              <a:rPr lang="en-GB" dirty="0" err="1"/>
              <a:t>Dail</a:t>
            </a:r>
            <a:r>
              <a:rPr lang="en-GB" dirty="0"/>
              <a:t> Eireann: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a:p>
            <a:endParaRPr lang="en-GB" dirty="0"/>
          </a:p>
          <a:p>
            <a:r>
              <a:rPr lang="en-GB" dirty="0"/>
              <a:t>Image of Seanad Eireann: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seanad-eireann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15</a:t>
            </a:fld>
            <a:endParaRPr lang="en-US" dirty="0"/>
          </a:p>
        </p:txBody>
      </p:sp>
    </p:spTree>
    <p:extLst>
      <p:ext uri="{BB962C8B-B14F-4D97-AF65-F5344CB8AC3E}">
        <p14:creationId xmlns:p14="http://schemas.microsoft.com/office/powerpoint/2010/main" val="597873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Íomhá</a:t>
            </a:r>
            <a:r>
              <a:rPr lang="en-GB" dirty="0"/>
              <a:t> </a:t>
            </a:r>
            <a:r>
              <a:rPr lang="en-GB" dirty="0" err="1"/>
              <a:t>Dháil</a:t>
            </a:r>
            <a:r>
              <a:rPr lang="en-GB" dirty="0"/>
              <a:t> </a:t>
            </a:r>
            <a:r>
              <a:rPr lang="en-GB" dirty="0" err="1"/>
              <a:t>Éireann</a:t>
            </a:r>
            <a:r>
              <a:rPr lang="en-GB" dirty="0"/>
              <a:t>: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16</a:t>
            </a:fld>
            <a:endParaRPr lang="en-US" dirty="0"/>
          </a:p>
        </p:txBody>
      </p:sp>
    </p:spTree>
    <p:extLst>
      <p:ext uri="{BB962C8B-B14F-4D97-AF65-F5344CB8AC3E}">
        <p14:creationId xmlns:p14="http://schemas.microsoft.com/office/powerpoint/2010/main" val="2277738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17</a:t>
            </a:fld>
            <a:endParaRPr lang="en-US" dirty="0"/>
          </a:p>
        </p:txBody>
      </p:sp>
    </p:spTree>
    <p:extLst>
      <p:ext uri="{BB962C8B-B14F-4D97-AF65-F5344CB8AC3E}">
        <p14:creationId xmlns:p14="http://schemas.microsoft.com/office/powerpoint/2010/main" val="1322688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Simon Harris: https://www.gov.ie/en/biography/e9fb0-simon-harris/_(cropped).jpg</a:t>
            </a:r>
          </a:p>
          <a:p>
            <a:endParaRPr lang="en-GB" dirty="0"/>
          </a:p>
          <a:p>
            <a:r>
              <a:rPr lang="en-GB" dirty="0"/>
              <a:t>Leo Varadkar: https://</a:t>
            </a:r>
            <a:r>
              <a:rPr lang="en-GB" dirty="0" err="1"/>
              <a:t>en.wikipedia.org</a:t>
            </a:r>
            <a:r>
              <a:rPr lang="en-GB" dirty="0"/>
              <a:t>/wiki/</a:t>
            </a:r>
            <a:r>
              <a:rPr lang="en-GB" dirty="0" err="1"/>
              <a:t>Leo_Varadkar</a:t>
            </a:r>
            <a:r>
              <a:rPr lang="en-GB" dirty="0"/>
              <a:t>#/media/</a:t>
            </a:r>
            <a:r>
              <a:rPr lang="en-GB" dirty="0" err="1"/>
              <a:t>File:Leo_Varadkar_TD</a:t>
            </a:r>
            <a:r>
              <a:rPr lang="en-GB" dirty="0"/>
              <a:t>_(cropped).jpg</a:t>
            </a:r>
          </a:p>
          <a:p>
            <a:endParaRPr lang="en-GB" dirty="0"/>
          </a:p>
          <a:p>
            <a:r>
              <a:rPr lang="en-GB" dirty="0"/>
              <a:t>Paschal Donohue: https://</a:t>
            </a:r>
            <a:r>
              <a:rPr lang="en-GB" dirty="0" err="1"/>
              <a:t>en.wikipedia.org</a:t>
            </a:r>
            <a:r>
              <a:rPr lang="en-GB" dirty="0"/>
              <a:t>/wiki/</a:t>
            </a:r>
            <a:r>
              <a:rPr lang="en-GB" dirty="0" err="1"/>
              <a:t>Paschal_Donohoe</a:t>
            </a:r>
            <a:r>
              <a:rPr lang="en-GB" dirty="0"/>
              <a:t>#/media/</a:t>
            </a:r>
            <a:r>
              <a:rPr lang="en-GB" dirty="0" err="1"/>
              <a:t>File:Paschal_Donohoe_TD.jpg</a:t>
            </a:r>
            <a:endParaRPr lang="en-GB" dirty="0"/>
          </a:p>
          <a:p>
            <a:endParaRPr lang="en-GB" dirty="0"/>
          </a:p>
          <a:p>
            <a:r>
              <a:rPr lang="en-GB" dirty="0"/>
              <a:t>Jack Chambers: https://www.oireachtas.ie/en/members/member/Jack-Chambers.D.2016-10-03/</a:t>
            </a:r>
          </a:p>
          <a:p>
            <a:endParaRPr lang="en-GB" dirty="0"/>
          </a:p>
          <a:p>
            <a:r>
              <a:rPr lang="en-GB" dirty="0"/>
              <a:t>Peter Burke: https://www.oireachtas.ie/en/members/member/Peter-Burke.D.2016-10-03/</a:t>
            </a:r>
          </a:p>
        </p:txBody>
      </p:sp>
      <p:sp>
        <p:nvSpPr>
          <p:cNvPr id="4" name="Slide Number Placeholder 3"/>
          <p:cNvSpPr>
            <a:spLocks noGrp="1"/>
          </p:cNvSpPr>
          <p:nvPr>
            <p:ph type="sldNum" sz="quarter" idx="5"/>
          </p:nvPr>
        </p:nvSpPr>
        <p:spPr/>
        <p:txBody>
          <a:bodyPr/>
          <a:lstStyle/>
          <a:p>
            <a:fld id="{0D0EDF81-139F-488C-872B-4720FBA6BF98}" type="slidenum">
              <a:rPr lang="en-US" smtClean="0"/>
              <a:t>18</a:t>
            </a:fld>
            <a:endParaRPr lang="en-US" dirty="0"/>
          </a:p>
        </p:txBody>
      </p:sp>
    </p:spTree>
    <p:extLst>
      <p:ext uri="{BB962C8B-B14F-4D97-AF65-F5344CB8AC3E}">
        <p14:creationId xmlns:p14="http://schemas.microsoft.com/office/powerpoint/2010/main" val="2795230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Íomhá</a:t>
            </a:r>
            <a:r>
              <a:rPr lang="en-GB" dirty="0"/>
              <a:t> </a:t>
            </a:r>
            <a:r>
              <a:rPr lang="en-GB" dirty="0" err="1"/>
              <a:t>ó</a:t>
            </a:r>
            <a:r>
              <a:rPr lang="en-GB" dirty="0"/>
              <a:t>: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dail-eireann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19</a:t>
            </a:fld>
            <a:endParaRPr lang="en-US" dirty="0"/>
          </a:p>
        </p:txBody>
      </p:sp>
    </p:spTree>
    <p:extLst>
      <p:ext uri="{BB962C8B-B14F-4D97-AF65-F5344CB8AC3E}">
        <p14:creationId xmlns:p14="http://schemas.microsoft.com/office/powerpoint/2010/main" val="2815546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Íomhá</a:t>
            </a:r>
            <a:r>
              <a:rPr lang="en-GB" dirty="0"/>
              <a:t> </a:t>
            </a:r>
            <a:r>
              <a:rPr lang="en-GB" dirty="0" err="1"/>
              <a:t>ó</a:t>
            </a:r>
            <a:r>
              <a:rPr lang="en-GB" dirty="0"/>
              <a:t>: https://</a:t>
            </a:r>
            <a:r>
              <a:rPr lang="en-GB" dirty="0" err="1"/>
              <a:t>www.oireachtas.ie</a:t>
            </a:r>
            <a:r>
              <a:rPr lang="en-GB" dirty="0"/>
              <a:t>/</a:t>
            </a:r>
            <a:r>
              <a:rPr lang="en-GB" dirty="0" err="1"/>
              <a:t>en</a:t>
            </a:r>
            <a:r>
              <a:rPr lang="en-GB" dirty="0"/>
              <a:t>/visit-and-learn/how-parliament-works/role-of-the-</a:t>
            </a:r>
            <a:r>
              <a:rPr lang="en-GB" dirty="0" err="1"/>
              <a:t>oireachtas</a:t>
            </a:r>
            <a:r>
              <a:rPr lang="en-GB" dirty="0"/>
              <a:t>/</a:t>
            </a:r>
            <a:r>
              <a:rPr lang="en-GB" dirty="0" err="1"/>
              <a:t>seanad-eireann</a:t>
            </a:r>
            <a:r>
              <a:rPr lang="en-GB" dirty="0"/>
              <a:t>/</a:t>
            </a:r>
          </a:p>
        </p:txBody>
      </p:sp>
      <p:sp>
        <p:nvSpPr>
          <p:cNvPr id="4" name="Slide Number Placeholder 3"/>
          <p:cNvSpPr>
            <a:spLocks noGrp="1"/>
          </p:cNvSpPr>
          <p:nvPr>
            <p:ph type="sldNum" sz="quarter" idx="5"/>
          </p:nvPr>
        </p:nvSpPr>
        <p:spPr/>
        <p:txBody>
          <a:bodyPr/>
          <a:lstStyle/>
          <a:p>
            <a:fld id="{0D0EDF81-139F-488C-872B-4720FBA6BF98}" type="slidenum">
              <a:rPr lang="en-US" smtClean="0"/>
              <a:t>20</a:t>
            </a:fld>
            <a:endParaRPr lang="en-US" dirty="0"/>
          </a:p>
        </p:txBody>
      </p:sp>
    </p:spTree>
    <p:extLst>
      <p:ext uri="{BB962C8B-B14F-4D97-AF65-F5344CB8AC3E}">
        <p14:creationId xmlns:p14="http://schemas.microsoft.com/office/powerpoint/2010/main" val="1658396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22</a:t>
            </a:fld>
            <a:endParaRPr lang="en-US" dirty="0"/>
          </a:p>
        </p:txBody>
      </p:sp>
    </p:spTree>
    <p:extLst>
      <p:ext uri="{BB962C8B-B14F-4D97-AF65-F5344CB8AC3E}">
        <p14:creationId xmlns:p14="http://schemas.microsoft.com/office/powerpoint/2010/main" val="4154639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26</a:t>
            </a:fld>
            <a:endParaRPr lang="en-US" dirty="0"/>
          </a:p>
        </p:txBody>
      </p:sp>
    </p:spTree>
    <p:extLst>
      <p:ext uri="{BB962C8B-B14F-4D97-AF65-F5344CB8AC3E}">
        <p14:creationId xmlns:p14="http://schemas.microsoft.com/office/powerpoint/2010/main" val="4056214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a:t>
            </a:fld>
            <a:endParaRPr lang="en-US" dirty="0"/>
          </a:p>
        </p:txBody>
      </p:sp>
    </p:spTree>
    <p:extLst>
      <p:ext uri="{BB962C8B-B14F-4D97-AF65-F5344CB8AC3E}">
        <p14:creationId xmlns:p14="http://schemas.microsoft.com/office/powerpoint/2010/main" val="65157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Íomhá</a:t>
            </a:r>
            <a:r>
              <a:rPr lang="en-GB" dirty="0"/>
              <a:t> ó: https://www.independent.ie/business/personal-finance/were-you-a-winner-or-a-loser-in-budget-2024-there-was-something-for-everyone-but-some-did-a-lot-better-than-others/a1768990410.html</a:t>
            </a:r>
          </a:p>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28</a:t>
            </a:fld>
            <a:endParaRPr lang="en-US" dirty="0"/>
          </a:p>
        </p:txBody>
      </p:sp>
    </p:spTree>
    <p:extLst>
      <p:ext uri="{BB962C8B-B14F-4D97-AF65-F5344CB8AC3E}">
        <p14:creationId xmlns:p14="http://schemas.microsoft.com/office/powerpoint/2010/main" val="1415114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0D0EDF81-139F-488C-872B-4720FBA6BF98}" type="slidenum">
              <a:rPr lang="en-US" smtClean="0"/>
              <a:t>29</a:t>
            </a:fld>
            <a:endParaRPr lang="en-US" dirty="0"/>
          </a:p>
        </p:txBody>
      </p:sp>
    </p:spTree>
    <p:extLst>
      <p:ext uri="{BB962C8B-B14F-4D97-AF65-F5344CB8AC3E}">
        <p14:creationId xmlns:p14="http://schemas.microsoft.com/office/powerpoint/2010/main" val="4117519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30</a:t>
            </a:fld>
            <a:endParaRPr lang="en-US" dirty="0"/>
          </a:p>
        </p:txBody>
      </p:sp>
    </p:spTree>
    <p:extLst>
      <p:ext uri="{BB962C8B-B14F-4D97-AF65-F5344CB8AC3E}">
        <p14:creationId xmlns:p14="http://schemas.microsoft.com/office/powerpoint/2010/main" val="2181162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31</a:t>
            </a:fld>
            <a:endParaRPr lang="en-US" dirty="0"/>
          </a:p>
        </p:txBody>
      </p:sp>
    </p:spTree>
    <p:extLst>
      <p:ext uri="{BB962C8B-B14F-4D97-AF65-F5344CB8AC3E}">
        <p14:creationId xmlns:p14="http://schemas.microsoft.com/office/powerpoint/2010/main" val="260879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3</a:t>
            </a:fld>
            <a:endParaRPr lang="en-US" dirty="0"/>
          </a:p>
        </p:txBody>
      </p:sp>
    </p:spTree>
    <p:extLst>
      <p:ext uri="{BB962C8B-B14F-4D97-AF65-F5344CB8AC3E}">
        <p14:creationId xmlns:p14="http://schemas.microsoft.com/office/powerpoint/2010/main" val="1437758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4</a:t>
            </a:fld>
            <a:endParaRPr lang="en-US" dirty="0"/>
          </a:p>
        </p:txBody>
      </p:sp>
    </p:spTree>
    <p:extLst>
      <p:ext uri="{BB962C8B-B14F-4D97-AF65-F5344CB8AC3E}">
        <p14:creationId xmlns:p14="http://schemas.microsoft.com/office/powerpoint/2010/main" val="3028928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5</a:t>
            </a:fld>
            <a:endParaRPr lang="en-US" dirty="0"/>
          </a:p>
        </p:txBody>
      </p:sp>
    </p:spTree>
    <p:extLst>
      <p:ext uri="{BB962C8B-B14F-4D97-AF65-F5344CB8AC3E}">
        <p14:creationId xmlns:p14="http://schemas.microsoft.com/office/powerpoint/2010/main" val="77466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7</a:t>
            </a:fld>
            <a:endParaRPr lang="en-US" dirty="0"/>
          </a:p>
        </p:txBody>
      </p:sp>
    </p:spTree>
    <p:extLst>
      <p:ext uri="{BB962C8B-B14F-4D97-AF65-F5344CB8AC3E}">
        <p14:creationId xmlns:p14="http://schemas.microsoft.com/office/powerpoint/2010/main" val="186890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9</a:t>
            </a:fld>
            <a:endParaRPr lang="en-US" dirty="0"/>
          </a:p>
        </p:txBody>
      </p:sp>
    </p:spTree>
    <p:extLst>
      <p:ext uri="{BB962C8B-B14F-4D97-AF65-F5344CB8AC3E}">
        <p14:creationId xmlns:p14="http://schemas.microsoft.com/office/powerpoint/2010/main" val="123098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10</a:t>
            </a:fld>
            <a:endParaRPr lang="en-US" dirty="0"/>
          </a:p>
        </p:txBody>
      </p:sp>
    </p:spTree>
    <p:extLst>
      <p:ext uri="{BB962C8B-B14F-4D97-AF65-F5344CB8AC3E}">
        <p14:creationId xmlns:p14="http://schemas.microsoft.com/office/powerpoint/2010/main" val="307769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11</a:t>
            </a:fld>
            <a:endParaRPr lang="en-US" dirty="0"/>
          </a:p>
        </p:txBody>
      </p:sp>
    </p:spTree>
    <p:extLst>
      <p:ext uri="{BB962C8B-B14F-4D97-AF65-F5344CB8AC3E}">
        <p14:creationId xmlns:p14="http://schemas.microsoft.com/office/powerpoint/2010/main" val="30456426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5260D3B-DB43-E98E-9C47-93E8321098E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pic>
        <p:nvPicPr>
          <p:cNvPr id="2" name="Picture 1" descr="Revenue Logo">
            <a:extLst>
              <a:ext uri="{FF2B5EF4-FFF2-40B4-BE49-F238E27FC236}">
                <a16:creationId xmlns:a16="http://schemas.microsoft.com/office/drawing/2014/main" id="{3FCEE6FB-B2A1-DA1F-7D5C-0ACE9B75A09C}"/>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26862" y="322918"/>
            <a:ext cx="1589998" cy="777276"/>
          </a:xfrm>
          <a:prstGeom prst="rect">
            <a:avLst/>
          </a:prstGeom>
        </p:spPr>
      </p:pic>
      <p:sp>
        <p:nvSpPr>
          <p:cNvPr id="3" name="Title 6" descr="Revenue Logo">
            <a:extLst>
              <a:ext uri="{FF2B5EF4-FFF2-40B4-BE49-F238E27FC236}">
                <a16:creationId xmlns:a16="http://schemas.microsoft.com/office/drawing/2014/main" id="{2B820C36-E0ED-13CA-8A3C-EDBB34723C04}"/>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descr="Revenue Logo">
            <a:extLst>
              <a:ext uri="{FF2B5EF4-FFF2-40B4-BE49-F238E27FC236}">
                <a16:creationId xmlns:a16="http://schemas.microsoft.com/office/drawing/2014/main" id="{57E60B68-B4F6-27D7-B40B-DB1E7D677169}"/>
              </a:ext>
            </a:extLst>
          </p:cNvPr>
          <p:cNvSpPr>
            <a:spLocks noGrp="1"/>
          </p:cNvSpPr>
          <p:nvPr>
            <p:ph type="body" sz="quarter" idx="10"/>
          </p:nvPr>
        </p:nvSpPr>
        <p:spPr>
          <a:xfrm>
            <a:off x="1761074" y="1508951"/>
            <a:ext cx="9492174" cy="4243788"/>
          </a:xfrm>
        </p:spPr>
        <p:txBody>
          <a:bodyPr>
            <a:noAutofit/>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12">
            <a:extLst>
              <a:ext uri="{FF2B5EF4-FFF2-40B4-BE49-F238E27FC236}">
                <a16:creationId xmlns:a16="http://schemas.microsoft.com/office/drawing/2014/main" id="{9B5A8355-DD93-24AF-C4E5-84950E4E9D6F}"/>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42927330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4168C9-359C-082E-6204-8382256B9D1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flipV="1">
            <a:off x="1426894" y="-1426894"/>
            <a:ext cx="6860623" cy="9714411"/>
          </a:xfrm>
          <a:prstGeom prst="rect">
            <a:avLst/>
          </a:prstGeom>
        </p:spPr>
      </p:pic>
      <p:sp>
        <p:nvSpPr>
          <p:cNvPr id="8" name="Slide Number Placeholder 12">
            <a:extLst>
              <a:ext uri="{FF2B5EF4-FFF2-40B4-BE49-F238E27FC236}">
                <a16:creationId xmlns:a16="http://schemas.microsoft.com/office/drawing/2014/main" id="{87B862B5-D814-8D99-6C86-BCB3F7E28920}"/>
              </a:ext>
            </a:extLst>
          </p:cNvPr>
          <p:cNvSpPr>
            <a:spLocks noGrp="1"/>
          </p:cNvSpPr>
          <p:nvPr>
            <p:ph type="sldNum" sz="quarter" idx="11"/>
          </p:nvPr>
        </p:nvSpPr>
        <p:spPr>
          <a:xfrm>
            <a:off x="838200" y="6356350"/>
            <a:ext cx="2743200" cy="365125"/>
          </a:xfrm>
        </p:spPr>
        <p:txBody>
          <a:bodyPr/>
          <a:lstStyle>
            <a:lvl1pPr>
              <a:defRPr sz="2000" b="0">
                <a:solidFill>
                  <a:schemeClr val="tx1"/>
                </a:solidFill>
              </a:defRPr>
            </a:lvl1pPr>
          </a:lstStyle>
          <a:p>
            <a:fld id="{FA631654-3961-674F-A770-60B6B07B9FCA}" type="slidenum">
              <a:rPr lang="en-US" smtClean="0"/>
              <a:pPr/>
              <a:t>‹#›</a:t>
            </a:fld>
            <a:endParaRPr lang="en-US"/>
          </a:p>
        </p:txBody>
      </p:sp>
      <p:sp>
        <p:nvSpPr>
          <p:cNvPr id="3" name="Title 6">
            <a:extLst>
              <a:ext uri="{FF2B5EF4-FFF2-40B4-BE49-F238E27FC236}">
                <a16:creationId xmlns:a16="http://schemas.microsoft.com/office/drawing/2014/main" id="{EF9EAE58-A3CA-D897-A7FF-B6A47778F604}"/>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a:extLst>
              <a:ext uri="{FF2B5EF4-FFF2-40B4-BE49-F238E27FC236}">
                <a16:creationId xmlns:a16="http://schemas.microsoft.com/office/drawing/2014/main" id="{41566032-AA87-EA4F-53B5-097D683AA78D}"/>
              </a:ext>
            </a:extLst>
          </p:cNvPr>
          <p:cNvSpPr>
            <a:spLocks noGrp="1"/>
          </p:cNvSpPr>
          <p:nvPr>
            <p:ph type="body" sz="quarter" idx="10"/>
          </p:nvPr>
        </p:nvSpPr>
        <p:spPr>
          <a:xfrm>
            <a:off x="1761074" y="1508951"/>
            <a:ext cx="9492174" cy="4243788"/>
          </a:xfrm>
        </p:spPr>
        <p:txBody>
          <a:bodyPr>
            <a:noAutofit/>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Revenue Logo">
            <a:extLst>
              <a:ext uri="{FF2B5EF4-FFF2-40B4-BE49-F238E27FC236}">
                <a16:creationId xmlns:a16="http://schemas.microsoft.com/office/drawing/2014/main" id="{1751E583-760F-022B-1DEB-D68E0C3BE6FA}"/>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26862" y="322918"/>
            <a:ext cx="1589998" cy="777276"/>
          </a:xfrm>
          <a:prstGeom prst="rect">
            <a:avLst/>
          </a:prstGeom>
        </p:spPr>
      </p:pic>
    </p:spTree>
    <p:extLst>
      <p:ext uri="{BB962C8B-B14F-4D97-AF65-F5344CB8AC3E}">
        <p14:creationId xmlns:p14="http://schemas.microsoft.com/office/powerpoint/2010/main" val="1217563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A4C078-AD0C-AEAA-4CA8-7A9DC85A0A0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3915745" y="-1424954"/>
            <a:ext cx="6851301" cy="9701212"/>
          </a:xfrm>
          <a:prstGeom prst="rect">
            <a:avLst/>
          </a:prstGeom>
        </p:spPr>
      </p:pic>
      <p:sp>
        <p:nvSpPr>
          <p:cNvPr id="2" name="Title 1">
            <a:extLst>
              <a:ext uri="{FF2B5EF4-FFF2-40B4-BE49-F238E27FC236}">
                <a16:creationId xmlns:a16="http://schemas.microsoft.com/office/drawing/2014/main" id="{7356BF41-07A4-14F3-DB90-1D501ABA846D}"/>
              </a:ext>
            </a:extLst>
          </p:cNvPr>
          <p:cNvSpPr>
            <a:spLocks noGrp="1"/>
          </p:cNvSpPr>
          <p:nvPr>
            <p:ph type="title"/>
          </p:nvPr>
        </p:nvSpPr>
        <p:spPr>
          <a:xfrm>
            <a:off x="648630" y="2500583"/>
            <a:ext cx="4592444" cy="1325563"/>
          </a:xfrm>
        </p:spPr>
        <p:txBody>
          <a:bodyPr lIns="0">
            <a:normAutofit/>
          </a:bodyPr>
          <a:lstStyle>
            <a:lvl1pPr>
              <a:lnSpc>
                <a:spcPts val="3800"/>
              </a:lnSpc>
              <a:defRPr sz="4000">
                <a:solidFill>
                  <a:schemeClr val="tx1"/>
                </a:solidFill>
              </a:defRPr>
            </a:lvl1pPr>
          </a:lstStyle>
          <a:p>
            <a:r>
              <a:rPr lang="en-GB" dirty="0"/>
              <a:t>Click to edit Master title style</a:t>
            </a:r>
            <a:endParaRPr lang="en-US" dirty="0"/>
          </a:p>
        </p:txBody>
      </p:sp>
      <p:pic>
        <p:nvPicPr>
          <p:cNvPr id="8" name="Picture 7" descr="Revenue Logo">
            <a:extLst>
              <a:ext uri="{FF2B5EF4-FFF2-40B4-BE49-F238E27FC236}">
                <a16:creationId xmlns:a16="http://schemas.microsoft.com/office/drawing/2014/main" id="{19391533-D2C8-5AC9-B425-B3CCA15BC09E}"/>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31552" y="349422"/>
            <a:ext cx="1540800" cy="750772"/>
          </a:xfrm>
          <a:prstGeom prst="rect">
            <a:avLst/>
          </a:prstGeom>
        </p:spPr>
      </p:pic>
      <p:sp>
        <p:nvSpPr>
          <p:cNvPr id="3" name="Slide Number Placeholder 12">
            <a:extLst>
              <a:ext uri="{FF2B5EF4-FFF2-40B4-BE49-F238E27FC236}">
                <a16:creationId xmlns:a16="http://schemas.microsoft.com/office/drawing/2014/main" id="{016F8614-6696-36AC-E2A3-0069845CF645}"/>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70494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BE44BE-68D8-05B8-0EF2-F16F692D260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a:off x="1200542" y="-1428987"/>
            <a:ext cx="6870680" cy="9728653"/>
          </a:xfrm>
          <a:prstGeom prst="rect">
            <a:avLst/>
          </a:prstGeom>
        </p:spPr>
      </p:pic>
      <p:sp>
        <p:nvSpPr>
          <p:cNvPr id="2" name="Title 1">
            <a:extLst>
              <a:ext uri="{FF2B5EF4-FFF2-40B4-BE49-F238E27FC236}">
                <a16:creationId xmlns:a16="http://schemas.microsoft.com/office/drawing/2014/main" id="{7356BF41-07A4-14F3-DB90-1D501ABA846D}"/>
              </a:ext>
            </a:extLst>
          </p:cNvPr>
          <p:cNvSpPr>
            <a:spLocks noGrp="1"/>
          </p:cNvSpPr>
          <p:nvPr>
            <p:ph type="title"/>
          </p:nvPr>
        </p:nvSpPr>
        <p:spPr>
          <a:xfrm>
            <a:off x="648630" y="2500583"/>
            <a:ext cx="4592444" cy="1325563"/>
          </a:xfrm>
        </p:spPr>
        <p:txBody>
          <a:bodyPr lIns="0">
            <a:normAutofit/>
          </a:bodyPr>
          <a:lstStyle>
            <a:lvl1pPr>
              <a:lnSpc>
                <a:spcPts val="3800"/>
              </a:lnSpc>
              <a:defRPr sz="4000">
                <a:solidFill>
                  <a:schemeClr val="bg1"/>
                </a:solidFill>
              </a:defRPr>
            </a:lvl1pPr>
          </a:lstStyle>
          <a:p>
            <a:r>
              <a:rPr lang="en-GB" dirty="0"/>
              <a:t>Click to edit Master title style</a:t>
            </a:r>
            <a:endParaRPr lang="en-US" dirty="0"/>
          </a:p>
        </p:txBody>
      </p:sp>
      <p:sp>
        <p:nvSpPr>
          <p:cNvPr id="6" name="Slide Number Placeholder 12">
            <a:extLst>
              <a:ext uri="{FF2B5EF4-FFF2-40B4-BE49-F238E27FC236}">
                <a16:creationId xmlns:a16="http://schemas.microsoft.com/office/drawing/2014/main" id="{2AE36246-9116-CB73-8E40-48793F918D52}"/>
              </a:ext>
            </a:extLst>
          </p:cNvPr>
          <p:cNvSpPr>
            <a:spLocks noGrp="1"/>
          </p:cNvSpPr>
          <p:nvPr>
            <p:ph type="sldNum" sz="quarter" idx="11"/>
          </p:nvPr>
        </p:nvSpPr>
        <p:spPr>
          <a:xfrm>
            <a:off x="9283931" y="6356350"/>
            <a:ext cx="2743200" cy="365125"/>
          </a:xfrm>
        </p:spPr>
        <p:txBody>
          <a:bodyPr/>
          <a:lstStyle>
            <a:lvl1pPr>
              <a:defRPr sz="2000" b="0">
                <a:solidFill>
                  <a:schemeClr val="tx1"/>
                </a:solidFill>
              </a:defRPr>
            </a:lvl1pPr>
          </a:lstStyle>
          <a:p>
            <a:fld id="{FA631654-3961-674F-A770-60B6B07B9FCA}" type="slidenum">
              <a:rPr lang="en-US" smtClean="0"/>
              <a:pPr/>
              <a:t>‹#›</a:t>
            </a:fld>
            <a:endParaRPr lang="en-US"/>
          </a:p>
        </p:txBody>
      </p:sp>
      <p:pic>
        <p:nvPicPr>
          <p:cNvPr id="4" name="Picture 3" descr="Revenue Logo">
            <a:extLst>
              <a:ext uri="{FF2B5EF4-FFF2-40B4-BE49-F238E27FC236}">
                <a16:creationId xmlns:a16="http://schemas.microsoft.com/office/drawing/2014/main" id="{D4AAD57A-C332-97E8-3EAC-27FCB25BBB4F}"/>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26862" y="322918"/>
            <a:ext cx="1589998" cy="777276"/>
          </a:xfrm>
          <a:prstGeom prst="rect">
            <a:avLst/>
          </a:prstGeom>
        </p:spPr>
      </p:pic>
    </p:spTree>
    <p:extLst>
      <p:ext uri="{BB962C8B-B14F-4D97-AF65-F5344CB8AC3E}">
        <p14:creationId xmlns:p14="http://schemas.microsoft.com/office/powerpoint/2010/main" val="4176439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2D644B-021A-3EFD-EE15-1F1BC62DBB1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sp>
        <p:nvSpPr>
          <p:cNvPr id="11" name="Title 6">
            <a:extLst>
              <a:ext uri="{FF2B5EF4-FFF2-40B4-BE49-F238E27FC236}">
                <a16:creationId xmlns:a16="http://schemas.microsoft.com/office/drawing/2014/main" id="{FC1A597B-9A8E-4869-E07F-1DC82A4C14A8}"/>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12" name="Text Placeholder 9">
            <a:extLst>
              <a:ext uri="{FF2B5EF4-FFF2-40B4-BE49-F238E27FC236}">
                <a16:creationId xmlns:a16="http://schemas.microsoft.com/office/drawing/2014/main" id="{DC4CD939-78B3-F72E-7DDD-35C2FE727BD0}"/>
              </a:ext>
            </a:extLst>
          </p:cNvPr>
          <p:cNvSpPr>
            <a:spLocks noGrp="1"/>
          </p:cNvSpPr>
          <p:nvPr>
            <p:ph type="body" sz="quarter" idx="10"/>
          </p:nvPr>
        </p:nvSpPr>
        <p:spPr>
          <a:xfrm>
            <a:off x="1761074" y="1508951"/>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riangle 12">
            <a:extLst>
              <a:ext uri="{FF2B5EF4-FFF2-40B4-BE49-F238E27FC236}">
                <a16:creationId xmlns:a16="http://schemas.microsoft.com/office/drawing/2014/main" id="{1C290B33-8989-52A2-C6FC-EB26FB71CD6D}"/>
              </a:ext>
              <a:ext uri="{C183D7F6-B498-43B3-948B-1728B52AA6E4}">
                <adec:decorative xmlns:adec="http://schemas.microsoft.com/office/drawing/2017/decorative" val="1"/>
              </a:ext>
            </a:extLst>
          </p:cNvPr>
          <p:cNvSpPr/>
          <p:nvPr userDrawn="1"/>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839622E4-A1A3-1BE6-C61E-FF0E512E55D9}"/>
              </a:ext>
            </a:extLst>
          </p:cNvPr>
          <p:cNvSpPr>
            <a:spLocks noGrp="1"/>
          </p:cNvSpPr>
          <p:nvPr>
            <p:ph type="body" sz="quarter" idx="12" hasCustomPrompt="1"/>
          </p:nvPr>
        </p:nvSpPr>
        <p:spPr>
          <a:xfrm>
            <a:off x="1766841" y="576533"/>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15" name="Slide Number Placeholder 12">
            <a:extLst>
              <a:ext uri="{FF2B5EF4-FFF2-40B4-BE49-F238E27FC236}">
                <a16:creationId xmlns:a16="http://schemas.microsoft.com/office/drawing/2014/main" id="{DF2A5804-EE98-C3A5-4730-64EA9633F9FA}"/>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pic>
        <p:nvPicPr>
          <p:cNvPr id="3" name="Picture 2" descr="Revenue Logo">
            <a:extLst>
              <a:ext uri="{FF2B5EF4-FFF2-40B4-BE49-F238E27FC236}">
                <a16:creationId xmlns:a16="http://schemas.microsoft.com/office/drawing/2014/main" id="{06D67DE0-755F-0FD1-5361-6AD9FA90E616}"/>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26862" y="322918"/>
            <a:ext cx="1589998" cy="777276"/>
          </a:xfrm>
          <a:prstGeom prst="rect">
            <a:avLst/>
          </a:prstGeom>
        </p:spPr>
      </p:pic>
    </p:spTree>
    <p:extLst>
      <p:ext uri="{BB962C8B-B14F-4D97-AF65-F5344CB8AC3E}">
        <p14:creationId xmlns:p14="http://schemas.microsoft.com/office/powerpoint/2010/main" val="7772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596E5A-A985-3E8E-C7B9-3A5BB12AA4E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6893" y="-1426895"/>
            <a:ext cx="6860623" cy="9714411"/>
          </a:xfrm>
          <a:prstGeom prst="rect">
            <a:avLst/>
          </a:prstGeom>
        </p:spPr>
      </p:pic>
      <p:sp>
        <p:nvSpPr>
          <p:cNvPr id="4" name="Text Placeholder 9">
            <a:extLst>
              <a:ext uri="{FF2B5EF4-FFF2-40B4-BE49-F238E27FC236}">
                <a16:creationId xmlns:a16="http://schemas.microsoft.com/office/drawing/2014/main" id="{295B2D3B-583D-7D61-89CB-FED9846F7F4F}"/>
              </a:ext>
            </a:extLst>
          </p:cNvPr>
          <p:cNvSpPr>
            <a:spLocks noGrp="1"/>
          </p:cNvSpPr>
          <p:nvPr>
            <p:ph type="body" sz="quarter" idx="10"/>
          </p:nvPr>
        </p:nvSpPr>
        <p:spPr>
          <a:xfrm>
            <a:off x="1761074" y="1041439"/>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riangle 4">
            <a:extLst>
              <a:ext uri="{FF2B5EF4-FFF2-40B4-BE49-F238E27FC236}">
                <a16:creationId xmlns:a16="http://schemas.microsoft.com/office/drawing/2014/main" id="{D3312D98-D2B7-0471-9CE6-8857040DA976}"/>
              </a:ext>
              <a:ext uri="{C183D7F6-B498-43B3-948B-1728B52AA6E4}">
                <adec:decorative xmlns:adec="http://schemas.microsoft.com/office/drawing/2017/decorative" val="1"/>
              </a:ext>
            </a:extLst>
          </p:cNvPr>
          <p:cNvSpPr/>
          <p:nvPr userDrawn="1"/>
        </p:nvSpPr>
        <p:spPr>
          <a:xfrm rot="5400000">
            <a:off x="1169508" y="-1714"/>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a:extLst>
              <a:ext uri="{FF2B5EF4-FFF2-40B4-BE49-F238E27FC236}">
                <a16:creationId xmlns:a16="http://schemas.microsoft.com/office/drawing/2014/main" id="{2B55AE3B-9C85-FE68-A6AE-C7D2B6901124}"/>
              </a:ext>
            </a:extLst>
          </p:cNvPr>
          <p:cNvSpPr>
            <a:spLocks noGrp="1"/>
          </p:cNvSpPr>
          <p:nvPr>
            <p:ph type="body" sz="quarter" idx="12" hasCustomPrompt="1"/>
          </p:nvPr>
        </p:nvSpPr>
        <p:spPr>
          <a:xfrm>
            <a:off x="1766841" y="109021"/>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7" name="Title 6">
            <a:extLst>
              <a:ext uri="{FF2B5EF4-FFF2-40B4-BE49-F238E27FC236}">
                <a16:creationId xmlns:a16="http://schemas.microsoft.com/office/drawing/2014/main" id="{CE6C51F4-EA14-4792-3453-4324505F721D}"/>
              </a:ext>
            </a:extLst>
          </p:cNvPr>
          <p:cNvSpPr>
            <a:spLocks noGrp="1"/>
          </p:cNvSpPr>
          <p:nvPr>
            <p:ph type="title"/>
          </p:nvPr>
        </p:nvSpPr>
        <p:spPr>
          <a:xfrm>
            <a:off x="1765616" y="455646"/>
            <a:ext cx="8140453" cy="766992"/>
          </a:xfrm>
        </p:spPr>
        <p:txBody>
          <a:bodyPr anchor="t">
            <a:noAutofit/>
          </a:bodyPr>
          <a:lstStyle>
            <a:lvl1pPr>
              <a:lnSpc>
                <a:spcPts val="4200"/>
              </a:lnSpc>
              <a:defRPr sz="4000"/>
            </a:lvl1pPr>
          </a:lstStyle>
          <a:p>
            <a:r>
              <a:rPr lang="en-US" dirty="0"/>
              <a:t>Click to edit Master title style</a:t>
            </a:r>
          </a:p>
        </p:txBody>
      </p:sp>
      <p:sp>
        <p:nvSpPr>
          <p:cNvPr id="8" name="Slide Number Placeholder 12">
            <a:extLst>
              <a:ext uri="{FF2B5EF4-FFF2-40B4-BE49-F238E27FC236}">
                <a16:creationId xmlns:a16="http://schemas.microsoft.com/office/drawing/2014/main" id="{DF1A26EF-9253-7810-C8BF-F700E0089DB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pic>
        <p:nvPicPr>
          <p:cNvPr id="2" name="Picture 1" descr="Revenue Logo">
            <a:extLst>
              <a:ext uri="{FF2B5EF4-FFF2-40B4-BE49-F238E27FC236}">
                <a16:creationId xmlns:a16="http://schemas.microsoft.com/office/drawing/2014/main" id="{CB8FC14F-684D-2EB4-C310-96A244F1F35D}"/>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0226862" y="322918"/>
            <a:ext cx="1589998" cy="777276"/>
          </a:xfrm>
          <a:prstGeom prst="rect">
            <a:avLst/>
          </a:prstGeom>
        </p:spPr>
      </p:pic>
    </p:spTree>
    <p:extLst>
      <p:ext uri="{BB962C8B-B14F-4D97-AF65-F5344CB8AC3E}">
        <p14:creationId xmlns:p14="http://schemas.microsoft.com/office/powerpoint/2010/main" val="188458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33463A-4374-DBAB-6A7F-9D13A313AC9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a:off x="1421606" y="-1421605"/>
            <a:ext cx="6858001" cy="9701214"/>
          </a:xfrm>
          <a:prstGeom prst="rect">
            <a:avLst/>
          </a:prstGeom>
        </p:spPr>
      </p:pic>
      <p:pic>
        <p:nvPicPr>
          <p:cNvPr id="4" name="Picture 3">
            <a:extLst>
              <a:ext uri="{FF2B5EF4-FFF2-40B4-BE49-F238E27FC236}">
                <a16:creationId xmlns:a16="http://schemas.microsoft.com/office/drawing/2014/main" id="{0DBF5A15-F50D-27A4-6B2A-F246BDF897B8}"/>
              </a:ext>
              <a:ext uri="{C183D7F6-B498-43B3-948B-1728B52AA6E4}">
                <adec:decorative xmlns:adec="http://schemas.microsoft.com/office/drawing/2017/decorative" val="1"/>
              </a:ext>
            </a:extLst>
          </p:cNvPr>
          <p:cNvPicPr>
            <a:picLocks noChangeAspect="1"/>
          </p:cNvPicPr>
          <p:nvPr userDrawn="1"/>
        </p:nvPicPr>
        <p:blipFill rotWithShape="1">
          <a:blip r:embed="rId3"/>
          <a:srcRect t="2756"/>
          <a:stretch/>
        </p:blipFill>
        <p:spPr>
          <a:xfrm rot="16200000">
            <a:off x="1701691" y="303239"/>
            <a:ext cx="4516220" cy="6218399"/>
          </a:xfrm>
          <a:prstGeom prst="rect">
            <a:avLst/>
          </a:prstGeom>
        </p:spPr>
      </p:pic>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GB"/>
              <a:t>Click to edit Master text styles</a:t>
            </a:r>
          </a:p>
        </p:txBody>
      </p:sp>
      <p:pic>
        <p:nvPicPr>
          <p:cNvPr id="7" name="Picture 6">
            <a:extLst>
              <a:ext uri="{FF2B5EF4-FFF2-40B4-BE49-F238E27FC236}">
                <a16:creationId xmlns:a16="http://schemas.microsoft.com/office/drawing/2014/main" id="{A6BCC580-24E4-4F29-0CD2-F44D992D833C}"/>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226862" y="322918"/>
            <a:ext cx="1589998" cy="777276"/>
          </a:xfrm>
          <a:prstGeom prst="rect">
            <a:avLst/>
          </a:prstGeom>
        </p:spPr>
      </p:pic>
      <p:sp>
        <p:nvSpPr>
          <p:cNvPr id="5" name="Slide Number Placeholder 12">
            <a:extLst>
              <a:ext uri="{FF2B5EF4-FFF2-40B4-BE49-F238E27FC236}">
                <a16:creationId xmlns:a16="http://schemas.microsoft.com/office/drawing/2014/main" id="{6D8D300A-5B4F-3431-8674-5CD084DA9FDC}"/>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3655466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Slide Number Placeholder 3">
            <a:extLst>
              <a:ext uri="{FF2B5EF4-FFF2-40B4-BE49-F238E27FC236}">
                <a16:creationId xmlns:a16="http://schemas.microsoft.com/office/drawing/2014/main" id="{061BAF61-4EA8-AB1F-DF0E-2B10FBD97D64}"/>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defRPr>
            </a:lvl1pPr>
          </a:lstStyle>
          <a:p>
            <a:fld id="{FA631654-3961-674F-A770-60B6B07B9FCA}" type="slidenum">
              <a:rPr lang="en-US" smtClean="0"/>
              <a:pPr/>
              <a:t>‹#›</a:t>
            </a:fld>
            <a:endParaRPr lang="en-US"/>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0" r:id="rId1"/>
    <p:sldLayoutId id="2147483752" r:id="rId2"/>
    <p:sldLayoutId id="2147483753" r:id="rId3"/>
    <p:sldLayoutId id="2147483754" r:id="rId4"/>
    <p:sldLayoutId id="2147483755" r:id="rId5"/>
    <p:sldLayoutId id="2147483756" r:id="rId6"/>
    <p:sldLayoutId id="2147483744" r:id="rId7"/>
    <p:sldLayoutId id="2147483746" r:id="rId8"/>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image" Target="../media/image15.png"/><Relationship Id="rId5" Type="http://schemas.openxmlformats.org/officeDocument/2006/relationships/diagramQuickStyle" Target="../diagrams/quickStyle1.xml"/><Relationship Id="rId10" Type="http://schemas.openxmlformats.org/officeDocument/2006/relationships/image" Target="../media/image23.png"/><Relationship Id="rId4" Type="http://schemas.openxmlformats.org/officeDocument/2006/relationships/diagramLayout" Target="../diagrams/layout1.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41.png"/><Relationship Id="rId5" Type="http://schemas.openxmlformats.org/officeDocument/2006/relationships/image" Target="../media/image37.png"/><Relationship Id="rId10" Type="http://schemas.openxmlformats.org/officeDocument/2006/relationships/image" Target="../media/image40.png"/><Relationship Id="rId4" Type="http://schemas.microsoft.com/office/2007/relationships/hdphoto" Target="../media/hdphoto1.wdp"/><Relationship Id="rId9" Type="http://schemas.openxmlformats.org/officeDocument/2006/relationships/image" Target="../media/image39.tmp"/></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www.oireachtas.ie/ga/bills/"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02C6C6-CDFD-7BF8-7BA2-31EEE0ECA9C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233482" cy="6870322"/>
          </a:xfrm>
          <a:prstGeom prst="rect">
            <a:avLst/>
          </a:prstGeom>
        </p:spPr>
      </p:pic>
      <p:sp>
        <p:nvSpPr>
          <p:cNvPr id="9" name="Title 8">
            <a:extLst>
              <a:ext uri="{FF2B5EF4-FFF2-40B4-BE49-F238E27FC236}">
                <a16:creationId xmlns:a16="http://schemas.microsoft.com/office/drawing/2014/main" id="{80BEF8FB-CE62-ADF4-49FA-719A957599FA}"/>
              </a:ext>
            </a:extLst>
          </p:cNvPr>
          <p:cNvSpPr>
            <a:spLocks noGrp="1"/>
          </p:cNvSpPr>
          <p:nvPr>
            <p:ph type="title"/>
          </p:nvPr>
        </p:nvSpPr>
        <p:spPr>
          <a:xfrm>
            <a:off x="6359017" y="2474340"/>
            <a:ext cx="3760343" cy="2048891"/>
          </a:xfrm>
        </p:spPr>
        <p:txBody>
          <a:bodyPr>
            <a:normAutofit/>
          </a:bodyPr>
          <a:lstStyle/>
          <a:p>
            <a:pPr algn="ctr" rtl="0" eaLnBrk="1" latinLnBrk="0" hangingPunct="1"/>
            <a:r>
              <a:rPr lang="en-US" sz="5400" b="1" kern="1200" dirty="0" err="1">
                <a:solidFill>
                  <a:srgbClr val="000000"/>
                </a:solidFill>
                <a:effectLst/>
                <a:latin typeface="Calibri" panose="020F0502020204030204" pitchFamily="34" charset="0"/>
                <a:ea typeface="AppleGothic" pitchFamily="2" charset="-127"/>
                <a:cs typeface="Calibri" panose="020F0502020204030204" pitchFamily="34" charset="0"/>
              </a:rPr>
              <a:t>Conas</a:t>
            </a:r>
            <a:r>
              <a:rPr lang="en-US" sz="5400" b="1" kern="1200" dirty="0">
                <a:solidFill>
                  <a:srgbClr val="000000"/>
                </a:solidFill>
                <a:effectLst/>
                <a:latin typeface="Calibri" panose="020F0502020204030204" pitchFamily="34" charset="0"/>
                <a:ea typeface="AppleGothic" pitchFamily="2" charset="-127"/>
                <a:cs typeface="Calibri" panose="020F0502020204030204" pitchFamily="34" charset="0"/>
              </a:rPr>
              <a:t> a </a:t>
            </a:r>
            <a:r>
              <a:rPr lang="en-US" sz="5400" b="1" kern="1200" dirty="0" err="1">
                <a:solidFill>
                  <a:srgbClr val="000000"/>
                </a:solidFill>
                <a:effectLst/>
                <a:latin typeface="Calibri" panose="020F0502020204030204" pitchFamily="34" charset="0"/>
                <a:ea typeface="AppleGothic" pitchFamily="2" charset="-127"/>
                <a:cs typeface="Calibri" panose="020F0502020204030204" pitchFamily="34" charset="0"/>
              </a:rPr>
              <a:t>Dhéantar</a:t>
            </a:r>
            <a:r>
              <a:rPr lang="en-US" sz="5400" b="1" kern="1200" dirty="0">
                <a:solidFill>
                  <a:srgbClr val="000000"/>
                </a:solidFill>
                <a:effectLst/>
                <a:latin typeface="Calibri" panose="020F0502020204030204" pitchFamily="34" charset="0"/>
                <a:ea typeface="AppleGothic" pitchFamily="2" charset="-127"/>
                <a:cs typeface="Calibri" panose="020F0502020204030204" pitchFamily="34" charset="0"/>
              </a:rPr>
              <a:t> </a:t>
            </a:r>
            <a:r>
              <a:rPr lang="en-US" sz="5400" b="1" kern="1200" dirty="0" err="1">
                <a:solidFill>
                  <a:srgbClr val="000000"/>
                </a:solidFill>
                <a:effectLst/>
                <a:latin typeface="Calibri" panose="020F0502020204030204" pitchFamily="34" charset="0"/>
                <a:ea typeface="AppleGothic" pitchFamily="2" charset="-127"/>
                <a:cs typeface="Calibri" panose="020F0502020204030204" pitchFamily="34" charset="0"/>
              </a:rPr>
              <a:t>Cánacha</a:t>
            </a:r>
            <a:endParaRPr lang="en-US" dirty="0"/>
          </a:p>
        </p:txBody>
      </p:sp>
      <p:pic>
        <p:nvPicPr>
          <p:cNvPr id="3" name="Picture 2" descr="lógó An Chomhairle um Oideachas Gaeltachta agus Gaelscolaíocht">
            <a:extLst>
              <a:ext uri="{FF2B5EF4-FFF2-40B4-BE49-F238E27FC236}">
                <a16:creationId xmlns:a16="http://schemas.microsoft.com/office/drawing/2014/main" id="{522B6004-2CC0-CE13-0460-ABAC805E0231}"/>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44815" y="1342068"/>
            <a:ext cx="1256722" cy="422428"/>
          </a:xfrm>
          <a:prstGeom prst="rect">
            <a:avLst/>
          </a:prstGeom>
        </p:spPr>
      </p:pic>
      <p:sp>
        <p:nvSpPr>
          <p:cNvPr id="8" name="TextBox 7">
            <a:extLst>
              <a:ext uri="{FF2B5EF4-FFF2-40B4-BE49-F238E27FC236}">
                <a16:creationId xmlns:a16="http://schemas.microsoft.com/office/drawing/2014/main" id="{09CBCC43-BD5D-DE47-6386-B3CF13B1EB17}"/>
              </a:ext>
            </a:extLst>
          </p:cNvPr>
          <p:cNvSpPr txBox="1"/>
          <p:nvPr/>
        </p:nvSpPr>
        <p:spPr>
          <a:xfrm rot="16200000">
            <a:off x="10518237" y="2996200"/>
            <a:ext cx="2305439" cy="830997"/>
          </a:xfrm>
          <a:prstGeom prst="rect">
            <a:avLst/>
          </a:prstGeom>
          <a:noFill/>
        </p:spPr>
        <p:txBody>
          <a:bodyPr wrap="none" rtlCol="0">
            <a:spAutoFit/>
          </a:bodyPr>
          <a:lstStyle/>
          <a:p>
            <a:r>
              <a:rPr lang="en-US" sz="4800" b="1" dirty="0" err="1">
                <a:solidFill>
                  <a:schemeClr val="bg1"/>
                </a:solidFill>
                <a:latin typeface="Calibri" panose="020F0502020204030204" pitchFamily="34" charset="0"/>
                <a:cs typeface="Calibri" panose="020F0502020204030204" pitchFamily="34" charset="0"/>
              </a:rPr>
              <a:t>Aonad</a:t>
            </a:r>
            <a:r>
              <a:rPr lang="en-US" sz="4800" b="1" dirty="0">
                <a:solidFill>
                  <a:schemeClr val="bg1"/>
                </a:solidFill>
                <a:latin typeface="Calibri" panose="020F0502020204030204" pitchFamily="34" charset="0"/>
                <a:cs typeface="Calibri" panose="020F0502020204030204" pitchFamily="34" charset="0"/>
              </a:rPr>
              <a:t> 2</a:t>
            </a:r>
          </a:p>
        </p:txBody>
      </p:sp>
    </p:spTree>
    <p:extLst>
      <p:ext uri="{BB962C8B-B14F-4D97-AF65-F5344CB8AC3E}">
        <p14:creationId xmlns:p14="http://schemas.microsoft.com/office/powerpoint/2010/main" val="2856645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A1E02-FABB-94DD-0154-3F28C11C8EE1}"/>
              </a:ext>
            </a:extLst>
          </p:cNvPr>
          <p:cNvSpPr>
            <a:spLocks noGrp="1"/>
          </p:cNvSpPr>
          <p:nvPr>
            <p:ph type="title"/>
          </p:nvPr>
        </p:nvSpPr>
        <p:spPr>
          <a:xfrm>
            <a:off x="1765616" y="909409"/>
            <a:ext cx="8140453" cy="766992"/>
          </a:xfrm>
        </p:spPr>
        <p:txBody>
          <a:bodyPr lIns="0">
            <a:normAutofit/>
          </a:bodyPr>
          <a:lstStyle/>
          <a:p>
            <a:r>
              <a:rPr lang="en-GB" dirty="0" err="1"/>
              <a:t>Tobhach</a:t>
            </a:r>
            <a:r>
              <a:rPr lang="en-GB" dirty="0"/>
              <a:t> </a:t>
            </a:r>
            <a:r>
              <a:rPr lang="en-GB" dirty="0" err="1"/>
              <a:t>ar</a:t>
            </a:r>
            <a:r>
              <a:rPr lang="en-GB" dirty="0"/>
              <a:t> </a:t>
            </a:r>
            <a:r>
              <a:rPr lang="en-GB" dirty="0" err="1"/>
              <a:t>Mhálaí</a:t>
            </a:r>
            <a:r>
              <a:rPr lang="en-GB" dirty="0"/>
              <a:t> </a:t>
            </a:r>
            <a:r>
              <a:rPr lang="en-GB" dirty="0" err="1"/>
              <a:t>Plaisteacha</a:t>
            </a:r>
            <a:endParaRPr lang="en-GB" dirty="0"/>
          </a:p>
        </p:txBody>
      </p:sp>
      <p:sp>
        <p:nvSpPr>
          <p:cNvPr id="5" name="Content Placeholder 4">
            <a:extLst>
              <a:ext uri="{FF2B5EF4-FFF2-40B4-BE49-F238E27FC236}">
                <a16:creationId xmlns:a16="http://schemas.microsoft.com/office/drawing/2014/main" id="{965CE20F-69CF-67AF-9FBA-3C55FCAA688B}"/>
              </a:ext>
            </a:extLst>
          </p:cNvPr>
          <p:cNvSpPr>
            <a:spLocks noGrp="1"/>
          </p:cNvSpPr>
          <p:nvPr>
            <p:ph type="body" sz="quarter" idx="10"/>
          </p:nvPr>
        </p:nvSpPr>
        <p:spPr>
          <a:xfrm>
            <a:off x="1760538" y="1509713"/>
            <a:ext cx="6110247" cy="4243387"/>
          </a:xfrm>
        </p:spPr>
        <p:txBody>
          <a:bodyPr lIns="0">
            <a:noAutofit/>
          </a:bodyPr>
          <a:lstStyle/>
          <a:p>
            <a:r>
              <a:rPr lang="en-GB" dirty="0"/>
              <a:t>Is </a:t>
            </a:r>
            <a:r>
              <a:rPr lang="en-GB" dirty="0" err="1"/>
              <a:t>sampla</a:t>
            </a:r>
            <a:r>
              <a:rPr lang="en-GB" dirty="0"/>
              <a:t> </a:t>
            </a:r>
            <a:r>
              <a:rPr lang="en-GB" dirty="0" err="1"/>
              <a:t>é</a:t>
            </a:r>
            <a:r>
              <a:rPr lang="en-GB" dirty="0"/>
              <a:t> </a:t>
            </a:r>
            <a:r>
              <a:rPr lang="en-GB" dirty="0" err="1"/>
              <a:t>seo</a:t>
            </a:r>
            <a:r>
              <a:rPr lang="en-GB" dirty="0"/>
              <a:t> de </a:t>
            </a:r>
            <a:r>
              <a:rPr lang="en-GB" b="1" dirty="0" err="1"/>
              <a:t>Cháin</a:t>
            </a:r>
            <a:r>
              <a:rPr lang="en-GB" b="1" dirty="0"/>
              <a:t> Pigou</a:t>
            </a:r>
          </a:p>
          <a:p>
            <a:r>
              <a:rPr lang="en-GB" dirty="0" err="1"/>
              <a:t>Tugadh</a:t>
            </a:r>
            <a:r>
              <a:rPr lang="en-GB" dirty="0"/>
              <a:t> </a:t>
            </a:r>
            <a:r>
              <a:rPr lang="en-GB" dirty="0" err="1"/>
              <a:t>isteach</a:t>
            </a:r>
            <a:r>
              <a:rPr lang="en-GB" dirty="0"/>
              <a:t> </a:t>
            </a:r>
            <a:r>
              <a:rPr lang="en-GB" dirty="0" err="1"/>
              <a:t>é</a:t>
            </a:r>
            <a:r>
              <a:rPr lang="en-GB" dirty="0"/>
              <a:t> in 2002 </a:t>
            </a:r>
            <a:r>
              <a:rPr lang="en-GB" dirty="0" err="1"/>
              <a:t>agus</a:t>
            </a:r>
            <a:r>
              <a:rPr lang="en-GB" dirty="0"/>
              <a:t> is </a:t>
            </a:r>
            <a:r>
              <a:rPr lang="en-GB" b="1" dirty="0" err="1"/>
              <a:t>tobhach</a:t>
            </a:r>
            <a:r>
              <a:rPr lang="en-GB" b="1" dirty="0"/>
              <a:t> </a:t>
            </a:r>
            <a:r>
              <a:rPr lang="en-GB" b="1" dirty="0" err="1"/>
              <a:t>é</a:t>
            </a:r>
            <a:r>
              <a:rPr lang="en-GB" b="1" dirty="0"/>
              <a:t> a </a:t>
            </a:r>
            <a:r>
              <a:rPr lang="en-GB" b="1" dirty="0" err="1"/>
              <a:t>ghearrtar</a:t>
            </a:r>
            <a:r>
              <a:rPr lang="en-GB" b="1" dirty="0"/>
              <a:t> </a:t>
            </a:r>
            <a:r>
              <a:rPr lang="en-GB" b="1" dirty="0" err="1"/>
              <a:t>ar</a:t>
            </a:r>
            <a:r>
              <a:rPr lang="en-GB" b="1" dirty="0"/>
              <a:t> </a:t>
            </a:r>
            <a:r>
              <a:rPr lang="en-GB" b="1" dirty="0" err="1"/>
              <a:t>chustaiméirí</a:t>
            </a:r>
            <a:r>
              <a:rPr lang="en-GB" b="1" dirty="0"/>
              <a:t> </a:t>
            </a:r>
            <a:r>
              <a:rPr lang="en-GB" b="1" dirty="0" err="1"/>
              <a:t>nuair</a:t>
            </a:r>
            <a:r>
              <a:rPr lang="en-GB" b="1" dirty="0"/>
              <a:t> a </a:t>
            </a:r>
            <a:r>
              <a:rPr lang="en-GB" b="1" dirty="0" err="1"/>
              <a:t>cheannaíonn</a:t>
            </a:r>
            <a:r>
              <a:rPr lang="en-GB" b="1" dirty="0"/>
              <a:t> </a:t>
            </a:r>
            <a:r>
              <a:rPr lang="en-GB" b="1" dirty="0" err="1"/>
              <a:t>siad</a:t>
            </a:r>
            <a:r>
              <a:rPr lang="en-GB" b="1" dirty="0"/>
              <a:t> </a:t>
            </a:r>
            <a:r>
              <a:rPr lang="en-GB" b="1" dirty="0" err="1"/>
              <a:t>mála</a:t>
            </a:r>
            <a:r>
              <a:rPr lang="en-GB" b="1" dirty="0"/>
              <a:t> </a:t>
            </a:r>
            <a:r>
              <a:rPr lang="en-GB" b="1" dirty="0" err="1"/>
              <a:t>siopadóireachta</a:t>
            </a:r>
            <a:endParaRPr lang="en-GB" b="1" dirty="0"/>
          </a:p>
          <a:p>
            <a:r>
              <a:rPr lang="en-GB" dirty="0" err="1"/>
              <a:t>Bailíonn</a:t>
            </a:r>
            <a:r>
              <a:rPr lang="en-GB" dirty="0"/>
              <a:t> an </a:t>
            </a:r>
            <a:r>
              <a:rPr lang="en-GB" dirty="0" err="1"/>
              <a:t>miondíoltóir</a:t>
            </a:r>
            <a:r>
              <a:rPr lang="en-GB" dirty="0"/>
              <a:t> an </a:t>
            </a:r>
            <a:r>
              <a:rPr lang="en-GB" dirty="0" err="1"/>
              <a:t>tobhach</a:t>
            </a:r>
            <a:r>
              <a:rPr lang="en-GB" dirty="0"/>
              <a:t> thar </a:t>
            </a:r>
            <a:r>
              <a:rPr lang="en-GB" dirty="0" err="1"/>
              <a:t>ceann</a:t>
            </a:r>
            <a:r>
              <a:rPr lang="en-GB" dirty="0"/>
              <a:t> </a:t>
            </a:r>
            <a:r>
              <a:rPr lang="en-GB" dirty="0" err="1"/>
              <a:t>na</a:t>
            </a:r>
            <a:r>
              <a:rPr lang="en-GB" dirty="0"/>
              <a:t> </a:t>
            </a:r>
            <a:r>
              <a:rPr lang="en-GB" dirty="0" err="1"/>
              <a:t>Roinne</a:t>
            </a:r>
            <a:r>
              <a:rPr lang="en-GB" dirty="0"/>
              <a:t> </a:t>
            </a:r>
            <a:r>
              <a:rPr lang="en-GB" dirty="0" err="1"/>
              <a:t>Comhshaoil</a:t>
            </a:r>
            <a:r>
              <a:rPr lang="en-GB" dirty="0"/>
              <a:t>, </a:t>
            </a:r>
            <a:r>
              <a:rPr lang="en-GB" dirty="0" err="1"/>
              <a:t>Aeráide</a:t>
            </a:r>
            <a:r>
              <a:rPr lang="en-GB" dirty="0"/>
              <a:t> </a:t>
            </a:r>
            <a:r>
              <a:rPr lang="en-GB" dirty="0" err="1"/>
              <a:t>agus</a:t>
            </a:r>
            <a:r>
              <a:rPr lang="en-GB" dirty="0"/>
              <a:t> </a:t>
            </a:r>
            <a:r>
              <a:rPr lang="en-GB" dirty="0" err="1"/>
              <a:t>Cumarsáide</a:t>
            </a:r>
            <a:r>
              <a:rPr lang="en-GB" dirty="0"/>
              <a:t> </a:t>
            </a:r>
            <a:r>
              <a:rPr lang="en-GB" dirty="0" err="1"/>
              <a:t>agus</a:t>
            </a:r>
            <a:r>
              <a:rPr lang="en-GB" dirty="0"/>
              <a:t> </a:t>
            </a:r>
            <a:r>
              <a:rPr lang="en-GB" b="1" dirty="0" err="1"/>
              <a:t>íoctar</a:t>
            </a:r>
            <a:r>
              <a:rPr lang="en-GB" b="1" dirty="0"/>
              <a:t> an t-</a:t>
            </a:r>
            <a:r>
              <a:rPr lang="en-GB" b="1" dirty="0" err="1"/>
              <a:t>airgead</a:t>
            </a:r>
            <a:r>
              <a:rPr lang="en-GB" b="1" dirty="0"/>
              <a:t> </a:t>
            </a:r>
            <a:r>
              <a:rPr lang="en-GB" b="1" dirty="0" err="1"/>
              <a:t>seo</a:t>
            </a:r>
            <a:r>
              <a:rPr lang="en-GB" b="1" dirty="0"/>
              <a:t> </a:t>
            </a:r>
            <a:r>
              <a:rPr lang="en-GB" b="1" dirty="0" err="1"/>
              <a:t>isteach</a:t>
            </a:r>
            <a:r>
              <a:rPr lang="en-GB" b="1" dirty="0"/>
              <a:t> </a:t>
            </a:r>
            <a:r>
              <a:rPr lang="en-GB" b="1" dirty="0" err="1"/>
              <a:t>i</a:t>
            </a:r>
            <a:r>
              <a:rPr lang="en-GB" b="1" dirty="0"/>
              <a:t> </a:t>
            </a:r>
            <a:r>
              <a:rPr lang="en-GB" b="1" dirty="0" err="1"/>
              <a:t>gCiste</a:t>
            </a:r>
            <a:r>
              <a:rPr lang="en-GB" b="1" dirty="0"/>
              <a:t> </a:t>
            </a:r>
            <a:r>
              <a:rPr lang="en-GB" b="1" dirty="0" err="1"/>
              <a:t>Comhshaoil</a:t>
            </a:r>
            <a:endParaRPr lang="en-GB" b="1" dirty="0"/>
          </a:p>
          <a:p>
            <a:r>
              <a:rPr lang="en-GB" dirty="0" err="1"/>
              <a:t>Maoiníonn</a:t>
            </a:r>
            <a:r>
              <a:rPr lang="en-GB" dirty="0"/>
              <a:t> an </a:t>
            </a:r>
            <a:r>
              <a:rPr lang="en-GB" dirty="0" err="1"/>
              <a:t>Ciste</a:t>
            </a:r>
            <a:r>
              <a:rPr lang="en-GB" dirty="0"/>
              <a:t> </a:t>
            </a:r>
            <a:r>
              <a:rPr lang="en-GB" dirty="0" err="1"/>
              <a:t>Comhshaoil</a:t>
            </a:r>
            <a:endParaRPr lang="en-GB" dirty="0"/>
          </a:p>
          <a:p>
            <a:pPr lvl="1"/>
            <a:r>
              <a:rPr lang="en-GB" dirty="0" err="1"/>
              <a:t>Feachtais</a:t>
            </a:r>
            <a:r>
              <a:rPr lang="en-GB" dirty="0"/>
              <a:t> </a:t>
            </a:r>
            <a:r>
              <a:rPr lang="en-GB" dirty="0" err="1"/>
              <a:t>chun</a:t>
            </a:r>
            <a:r>
              <a:rPr lang="en-GB" dirty="0"/>
              <a:t> </a:t>
            </a:r>
            <a:r>
              <a:rPr lang="en-GB" dirty="0" err="1"/>
              <a:t>dramhaíl</a:t>
            </a:r>
            <a:r>
              <a:rPr lang="en-GB" dirty="0"/>
              <a:t> a </a:t>
            </a:r>
            <a:r>
              <a:rPr lang="en-GB" dirty="0" err="1"/>
              <a:t>chosc</a:t>
            </a:r>
            <a:r>
              <a:rPr lang="en-GB" dirty="0"/>
              <a:t> / a </a:t>
            </a:r>
            <a:r>
              <a:rPr lang="en-GB" dirty="0" err="1"/>
              <a:t>laghdú</a:t>
            </a:r>
            <a:endParaRPr lang="en-GB" dirty="0"/>
          </a:p>
          <a:p>
            <a:pPr lvl="1"/>
            <a:r>
              <a:rPr lang="en-GB" dirty="0" err="1"/>
              <a:t>Taighde</a:t>
            </a:r>
            <a:r>
              <a:rPr lang="en-GB" dirty="0"/>
              <a:t> </a:t>
            </a:r>
            <a:r>
              <a:rPr lang="en-GB" dirty="0" err="1"/>
              <a:t>ar</a:t>
            </a:r>
            <a:r>
              <a:rPr lang="en-GB" dirty="0"/>
              <a:t> </a:t>
            </a:r>
            <a:r>
              <a:rPr lang="en-GB" dirty="0" err="1"/>
              <a:t>bhainistiú</a:t>
            </a:r>
            <a:r>
              <a:rPr lang="en-GB" dirty="0"/>
              <a:t> </a:t>
            </a:r>
            <a:r>
              <a:rPr lang="en-GB" dirty="0" err="1"/>
              <a:t>dramhaíola</a:t>
            </a:r>
            <a:endParaRPr lang="en-GB" dirty="0"/>
          </a:p>
        </p:txBody>
      </p:sp>
      <p:pic>
        <p:nvPicPr>
          <p:cNvPr id="8" name="Picture 7">
            <a:extLst>
              <a:ext uri="{FF2B5EF4-FFF2-40B4-BE49-F238E27FC236}">
                <a16:creationId xmlns:a16="http://schemas.microsoft.com/office/drawing/2014/main" id="{0B5A1879-4574-ABB4-B9F8-FD2A9A1D6591}"/>
              </a:ext>
              <a:ext uri="{C183D7F6-B498-43B3-948B-1728B52AA6E4}">
                <adec:decorative xmlns:adec="http://schemas.microsoft.com/office/drawing/2017/decorative" val="1"/>
              </a:ext>
            </a:extLst>
          </p:cNvPr>
          <p:cNvPicPr>
            <a:picLocks/>
          </p:cNvPicPr>
          <p:nvPr/>
        </p:nvPicPr>
        <p:blipFill rotWithShape="1">
          <a:blip r:embed="rId3"/>
          <a:srcRect l="-81" r="51387"/>
          <a:stretch/>
        </p:blipFill>
        <p:spPr>
          <a:xfrm>
            <a:off x="7988001" y="1555270"/>
            <a:ext cx="3476390" cy="4759469"/>
          </a:xfrm>
          <a:prstGeom prst="rect">
            <a:avLst/>
          </a:prstGeom>
        </p:spPr>
      </p:pic>
      <p:sp>
        <p:nvSpPr>
          <p:cNvPr id="2" name="Slide Number Placeholder 12">
            <a:extLst>
              <a:ext uri="{FF2B5EF4-FFF2-40B4-BE49-F238E27FC236}">
                <a16:creationId xmlns:a16="http://schemas.microsoft.com/office/drawing/2014/main" id="{FBC55B01-9784-83F7-C71E-D475E01C082E}"/>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10</a:t>
            </a:fld>
            <a:endParaRPr lang="en-US" dirty="0"/>
          </a:p>
        </p:txBody>
      </p:sp>
    </p:spTree>
    <p:extLst>
      <p:ext uri="{BB962C8B-B14F-4D97-AF65-F5344CB8AC3E}">
        <p14:creationId xmlns:p14="http://schemas.microsoft.com/office/powerpoint/2010/main" val="245548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9D3FC30-D806-6E1A-117B-259CB3BBBA9A}"/>
              </a:ext>
            </a:extLst>
          </p:cNvPr>
          <p:cNvSpPr>
            <a:spLocks noGrp="1"/>
          </p:cNvSpPr>
          <p:nvPr>
            <p:ph type="body" sz="quarter" idx="12"/>
          </p:nvPr>
        </p:nvSpPr>
        <p:spPr>
          <a:xfrm>
            <a:off x="1766840" y="576533"/>
            <a:ext cx="2454781" cy="440417"/>
          </a:xfrm>
        </p:spPr>
        <p:txBody>
          <a:bodyPr>
            <a:normAutofit lnSpcReduction="10000"/>
          </a:bodyPr>
          <a:lstStyle/>
          <a:p>
            <a:r>
              <a:rPr lang="en-GB" dirty="0" err="1">
                <a:latin typeface="Calibri" panose="020F0502020204030204" pitchFamily="34" charset="0"/>
                <a:cs typeface="Calibri" panose="020F0502020204030204" pitchFamily="34" charset="0"/>
              </a:rPr>
              <a:t>Gníomhaíocht</a:t>
            </a:r>
            <a:r>
              <a:rPr lang="en-GB" dirty="0">
                <a:latin typeface="Calibri" panose="020F0502020204030204" pitchFamily="34" charset="0"/>
                <a:cs typeface="Calibri" panose="020F0502020204030204" pitchFamily="34" charset="0"/>
              </a:rPr>
              <a:t> 3</a:t>
            </a:r>
          </a:p>
        </p:txBody>
      </p:sp>
      <p:sp>
        <p:nvSpPr>
          <p:cNvPr id="2" name="Title 1">
            <a:extLst>
              <a:ext uri="{FF2B5EF4-FFF2-40B4-BE49-F238E27FC236}">
                <a16:creationId xmlns:a16="http://schemas.microsoft.com/office/drawing/2014/main" id="{651D4366-1B28-02CB-20CB-1C2F3E737CD8}"/>
              </a:ext>
            </a:extLst>
          </p:cNvPr>
          <p:cNvSpPr>
            <a:spLocks noGrp="1"/>
          </p:cNvSpPr>
          <p:nvPr>
            <p:ph type="title"/>
          </p:nvPr>
        </p:nvSpPr>
        <p:spPr/>
        <p:txBody>
          <a:bodyPr/>
          <a:lstStyle/>
          <a:p>
            <a:r>
              <a:rPr lang="en-GB" dirty="0" err="1"/>
              <a:t>Aithin</a:t>
            </a:r>
            <a:r>
              <a:rPr lang="en-GB" dirty="0"/>
              <a:t> </a:t>
            </a:r>
            <a:r>
              <a:rPr lang="en-GB" dirty="0" err="1"/>
              <a:t>na</a:t>
            </a:r>
            <a:r>
              <a:rPr lang="en-GB" dirty="0"/>
              <a:t> </a:t>
            </a:r>
            <a:r>
              <a:rPr lang="en-GB" dirty="0" err="1"/>
              <a:t>cánacha</a:t>
            </a:r>
            <a:r>
              <a:rPr lang="en-GB" dirty="0"/>
              <a:t> </a:t>
            </a:r>
            <a:r>
              <a:rPr lang="en-GB" dirty="0" err="1"/>
              <a:t>Peaca</a:t>
            </a:r>
            <a:r>
              <a:rPr lang="en-GB" dirty="0"/>
              <a:t>/Pigou</a:t>
            </a:r>
            <a:endParaRPr lang="en-US" dirty="0"/>
          </a:p>
        </p:txBody>
      </p:sp>
      <p:graphicFrame>
        <p:nvGraphicFramePr>
          <p:cNvPr id="5" name="Content Placeholder 3" descr="Timeline SmartArt graphic">
            <a:extLst>
              <a:ext uri="{FF2B5EF4-FFF2-40B4-BE49-F238E27FC236}">
                <a16:creationId xmlns:a16="http://schemas.microsoft.com/office/drawing/2014/main" id="{1AD6A0AA-485F-4BC1-AD81-A826C298B1B5}"/>
              </a:ext>
            </a:extLst>
          </p:cNvPr>
          <p:cNvGraphicFramePr>
            <a:graphicFrameLocks noGrp="1"/>
          </p:cNvGraphicFramePr>
          <p:nvPr>
            <p:ph idx="4294967295"/>
            <p:extLst>
              <p:ext uri="{D42A27DB-BD31-4B8C-83A1-F6EECF244321}">
                <p14:modId xmlns:p14="http://schemas.microsoft.com/office/powerpoint/2010/main" val="1685702454"/>
              </p:ext>
            </p:extLst>
          </p:nvPr>
        </p:nvGraphicFramePr>
        <p:xfrm>
          <a:off x="769938" y="2193925"/>
          <a:ext cx="11422062" cy="4057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D0862EC5-8F3D-A9EC-2D2A-E90755CE33F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955739" y="2090501"/>
            <a:ext cx="1657400" cy="1657400"/>
          </a:xfrm>
          <a:prstGeom prst="rect">
            <a:avLst/>
          </a:prstGeom>
        </p:spPr>
      </p:pic>
      <p:sp>
        <p:nvSpPr>
          <p:cNvPr id="16" name="TextBox 15">
            <a:extLst>
              <a:ext uri="{FF2B5EF4-FFF2-40B4-BE49-F238E27FC236}">
                <a16:creationId xmlns:a16="http://schemas.microsoft.com/office/drawing/2014/main" id="{9255A0CE-786C-3C0E-C1EB-FD66BB031781}"/>
              </a:ext>
            </a:extLst>
          </p:cNvPr>
          <p:cNvSpPr txBox="1"/>
          <p:nvPr/>
        </p:nvSpPr>
        <p:spPr>
          <a:xfrm>
            <a:off x="1493507" y="4375106"/>
            <a:ext cx="2571967" cy="369332"/>
          </a:xfrm>
          <a:prstGeom prst="rect">
            <a:avLst/>
          </a:prstGeom>
          <a:noFill/>
        </p:spPr>
        <p:txBody>
          <a:bodyPr wrap="square" rtlCol="0">
            <a:spAutoFit/>
          </a:bodyPr>
          <a:lstStyle/>
          <a:p>
            <a:pPr algn="ctr"/>
            <a:r>
              <a:rPr lang="en-GB" b="1" dirty="0" err="1">
                <a:latin typeface="Calibri" panose="020F0502020204030204" pitchFamily="34" charset="0"/>
                <a:cs typeface="Calibri" panose="020F0502020204030204" pitchFamily="34" charset="0"/>
              </a:rPr>
              <a:t>Cáin</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Tháirgí</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Alcóil</a:t>
            </a:r>
            <a:endParaRPr lang="en-GB" b="1"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831273A0-0FA9-16D3-A22E-1DE880C4AAC7}"/>
              </a:ext>
            </a:extLst>
          </p:cNvPr>
          <p:cNvSpPr txBox="1"/>
          <p:nvPr/>
        </p:nvSpPr>
        <p:spPr>
          <a:xfrm>
            <a:off x="2062095" y="4584642"/>
            <a:ext cx="1458771" cy="400110"/>
          </a:xfrm>
          <a:prstGeom prst="rect">
            <a:avLst/>
          </a:prstGeom>
          <a:noFill/>
        </p:spPr>
        <p:txBody>
          <a:bodyPr wrap="square" rtlCol="0">
            <a:spAutoFit/>
          </a:bodyPr>
          <a:lstStyle/>
          <a:p>
            <a:pPr algn="ctr"/>
            <a:r>
              <a:rPr lang="en-GB" sz="2000" b="1" dirty="0" err="1">
                <a:solidFill>
                  <a:srgbClr val="AE2026"/>
                </a:solidFill>
                <a:latin typeface="Calibri" panose="020F0502020204030204" pitchFamily="34" charset="0"/>
                <a:cs typeface="Calibri" panose="020F0502020204030204" pitchFamily="34" charset="0"/>
              </a:rPr>
              <a:t>Cáin</a:t>
            </a:r>
            <a:r>
              <a:rPr lang="en-GB" sz="2000" b="1" dirty="0">
                <a:solidFill>
                  <a:srgbClr val="AE2026"/>
                </a:solidFill>
                <a:latin typeface="Calibri" panose="020F0502020204030204" pitchFamily="34" charset="0"/>
                <a:cs typeface="Calibri" panose="020F0502020204030204" pitchFamily="34" charset="0"/>
              </a:rPr>
              <a:t> </a:t>
            </a:r>
            <a:r>
              <a:rPr lang="en-GB" sz="2000" b="1" dirty="0" err="1">
                <a:solidFill>
                  <a:srgbClr val="AE2026"/>
                </a:solidFill>
                <a:latin typeface="Calibri" panose="020F0502020204030204" pitchFamily="34" charset="0"/>
                <a:cs typeface="Calibri" panose="020F0502020204030204" pitchFamily="34" charset="0"/>
              </a:rPr>
              <a:t>Pheaca</a:t>
            </a:r>
            <a:endParaRPr lang="en-GB" sz="2000" b="1" dirty="0">
              <a:solidFill>
                <a:srgbClr val="AE2026"/>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54E5723D-CAE0-61AB-C182-1553C9E7B5F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3790667" y="4763989"/>
            <a:ext cx="1634056" cy="1634056"/>
          </a:xfrm>
          <a:prstGeom prst="rect">
            <a:avLst/>
          </a:prstGeom>
        </p:spPr>
      </p:pic>
      <p:sp>
        <p:nvSpPr>
          <p:cNvPr id="18" name="TextBox 17">
            <a:extLst>
              <a:ext uri="{FF2B5EF4-FFF2-40B4-BE49-F238E27FC236}">
                <a16:creationId xmlns:a16="http://schemas.microsoft.com/office/drawing/2014/main" id="{B056D927-A532-D054-CF73-A210C8B5E440}"/>
              </a:ext>
            </a:extLst>
          </p:cNvPr>
          <p:cNvSpPr txBox="1"/>
          <p:nvPr/>
        </p:nvSpPr>
        <p:spPr>
          <a:xfrm>
            <a:off x="3860472" y="3469346"/>
            <a:ext cx="1549015" cy="400110"/>
          </a:xfrm>
          <a:prstGeom prst="rect">
            <a:avLst/>
          </a:prstGeom>
          <a:noFill/>
        </p:spPr>
        <p:txBody>
          <a:bodyPr wrap="square" rtlCol="0">
            <a:spAutoFit/>
          </a:bodyPr>
          <a:lstStyle/>
          <a:p>
            <a:pPr algn="ctr"/>
            <a:r>
              <a:rPr lang="en-GB" sz="2000" b="1" dirty="0" err="1">
                <a:solidFill>
                  <a:srgbClr val="AE2026"/>
                </a:solidFill>
                <a:latin typeface="Calibri" panose="020F0502020204030204" pitchFamily="34" charset="0"/>
                <a:cs typeface="Calibri" panose="020F0502020204030204" pitchFamily="34" charset="0"/>
              </a:rPr>
              <a:t>Cáin</a:t>
            </a:r>
            <a:r>
              <a:rPr lang="en-GB" sz="2000" b="1" dirty="0">
                <a:solidFill>
                  <a:srgbClr val="AE2026"/>
                </a:solidFill>
                <a:latin typeface="Calibri" panose="020F0502020204030204" pitchFamily="34" charset="0"/>
                <a:cs typeface="Calibri" panose="020F0502020204030204" pitchFamily="34" charset="0"/>
              </a:rPr>
              <a:t> </a:t>
            </a:r>
            <a:r>
              <a:rPr lang="en-GB" sz="2000" b="1" dirty="0" err="1">
                <a:solidFill>
                  <a:srgbClr val="AE2026"/>
                </a:solidFill>
                <a:latin typeface="Calibri" panose="020F0502020204030204" pitchFamily="34" charset="0"/>
                <a:cs typeface="Calibri" panose="020F0502020204030204" pitchFamily="34" charset="0"/>
              </a:rPr>
              <a:t>Pheaca</a:t>
            </a:r>
            <a:endParaRPr lang="en-GB" sz="2000" b="1" dirty="0">
              <a:solidFill>
                <a:srgbClr val="AE2026"/>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712D143A-E358-7C0E-1C9E-D1114F10EFB3}"/>
              </a:ext>
            </a:extLst>
          </p:cNvPr>
          <p:cNvSpPr txBox="1"/>
          <p:nvPr/>
        </p:nvSpPr>
        <p:spPr>
          <a:xfrm>
            <a:off x="3324866" y="3741905"/>
            <a:ext cx="2571967" cy="369332"/>
          </a:xfrm>
          <a:prstGeom prst="rect">
            <a:avLst/>
          </a:prstGeom>
          <a:noFill/>
        </p:spPr>
        <p:txBody>
          <a:bodyPr wrap="square" rtlCol="0">
            <a:spAutoFit/>
          </a:bodyPr>
          <a:lstStyle/>
          <a:p>
            <a:pPr algn="ctr"/>
            <a:r>
              <a:rPr lang="en-GB" b="1" dirty="0" err="1">
                <a:latin typeface="Calibri" panose="020F0502020204030204" pitchFamily="34" charset="0"/>
                <a:cs typeface="Calibri" panose="020F0502020204030204" pitchFamily="34" charset="0"/>
              </a:rPr>
              <a:t>Dleacht</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Ghealltóireachta</a:t>
            </a:r>
            <a:endParaRPr lang="en-GB" b="1" dirty="0">
              <a:latin typeface="Calibri" panose="020F0502020204030204" pitchFamily="34" charset="0"/>
              <a:cs typeface="Calibri" panose="020F0502020204030204" pitchFamily="34" charset="0"/>
            </a:endParaRPr>
          </a:p>
        </p:txBody>
      </p:sp>
      <p:pic>
        <p:nvPicPr>
          <p:cNvPr id="34" name="Picture 33">
            <a:extLst>
              <a:ext uri="{FF2B5EF4-FFF2-40B4-BE49-F238E27FC236}">
                <a16:creationId xmlns:a16="http://schemas.microsoft.com/office/drawing/2014/main" id="{A2DCEAAA-85C6-7B07-EBFB-9C8B6556583F}"/>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694743" y="2069842"/>
            <a:ext cx="1634056" cy="1634056"/>
          </a:xfrm>
          <a:prstGeom prst="rect">
            <a:avLst/>
          </a:prstGeom>
        </p:spPr>
      </p:pic>
      <p:sp>
        <p:nvSpPr>
          <p:cNvPr id="28" name="TextBox 27">
            <a:extLst>
              <a:ext uri="{FF2B5EF4-FFF2-40B4-BE49-F238E27FC236}">
                <a16:creationId xmlns:a16="http://schemas.microsoft.com/office/drawing/2014/main" id="{50FCA2FA-0F81-B865-3A58-62EDC51C4E76}"/>
              </a:ext>
            </a:extLst>
          </p:cNvPr>
          <p:cNvSpPr txBox="1"/>
          <p:nvPr/>
        </p:nvSpPr>
        <p:spPr>
          <a:xfrm>
            <a:off x="5158659" y="4375106"/>
            <a:ext cx="2571967" cy="646331"/>
          </a:xfrm>
          <a:prstGeom prst="rect">
            <a:avLst/>
          </a:prstGeom>
          <a:noFill/>
        </p:spPr>
        <p:txBody>
          <a:bodyPr wrap="square" rtlCol="0">
            <a:spAutoFit/>
          </a:bodyPr>
          <a:lstStyle/>
          <a:p>
            <a:pPr algn="ctr"/>
            <a:r>
              <a:rPr lang="en-GB" b="1" dirty="0" err="1">
                <a:latin typeface="Calibri" panose="020F0502020204030204" pitchFamily="34" charset="0"/>
                <a:cs typeface="Calibri" panose="020F0502020204030204" pitchFamily="34" charset="0"/>
              </a:rPr>
              <a:t>Tobhach</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Mhálaí</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Plaisteacha</a:t>
            </a:r>
            <a:endParaRPr lang="en-GB" b="1"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6185CB22-E169-C834-BA37-2C5411BBCBE2}"/>
              </a:ext>
            </a:extLst>
          </p:cNvPr>
          <p:cNvSpPr txBox="1"/>
          <p:nvPr/>
        </p:nvSpPr>
        <p:spPr>
          <a:xfrm>
            <a:off x="5578138" y="4917928"/>
            <a:ext cx="1688483" cy="400110"/>
          </a:xfrm>
          <a:prstGeom prst="rect">
            <a:avLst/>
          </a:prstGeom>
          <a:noFill/>
        </p:spPr>
        <p:txBody>
          <a:bodyPr wrap="square" rtlCol="0">
            <a:spAutoFit/>
          </a:bodyPr>
          <a:lstStyle/>
          <a:p>
            <a:pPr algn="ctr"/>
            <a:r>
              <a:rPr lang="en-GB" sz="2000" b="1" dirty="0" err="1">
                <a:solidFill>
                  <a:srgbClr val="AE2026"/>
                </a:solidFill>
                <a:latin typeface="Calibri" panose="020F0502020204030204" pitchFamily="34" charset="0"/>
                <a:cs typeface="Calibri" panose="020F0502020204030204" pitchFamily="34" charset="0"/>
              </a:rPr>
              <a:t>Cáin</a:t>
            </a:r>
            <a:r>
              <a:rPr lang="en-GB" sz="2000" b="1" dirty="0">
                <a:solidFill>
                  <a:srgbClr val="AE2026"/>
                </a:solidFill>
                <a:latin typeface="Calibri" panose="020F0502020204030204" pitchFamily="34" charset="0"/>
                <a:cs typeface="Calibri" panose="020F0502020204030204" pitchFamily="34" charset="0"/>
              </a:rPr>
              <a:t> Pigou</a:t>
            </a:r>
          </a:p>
        </p:txBody>
      </p:sp>
      <p:pic>
        <p:nvPicPr>
          <p:cNvPr id="32" name="Picture 31">
            <a:extLst>
              <a:ext uri="{FF2B5EF4-FFF2-40B4-BE49-F238E27FC236}">
                <a16:creationId xmlns:a16="http://schemas.microsoft.com/office/drawing/2014/main" id="{8BE30DCC-7F2A-B501-3D47-36DBD3A713D2}"/>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964857" y="4639196"/>
            <a:ext cx="1634056" cy="1634056"/>
          </a:xfrm>
          <a:prstGeom prst="rect">
            <a:avLst/>
          </a:prstGeom>
        </p:spPr>
      </p:pic>
      <p:sp>
        <p:nvSpPr>
          <p:cNvPr id="19" name="TextBox 18">
            <a:extLst>
              <a:ext uri="{FF2B5EF4-FFF2-40B4-BE49-F238E27FC236}">
                <a16:creationId xmlns:a16="http://schemas.microsoft.com/office/drawing/2014/main" id="{75CC7DF4-DA41-647D-7209-318A6375417C}"/>
              </a:ext>
            </a:extLst>
          </p:cNvPr>
          <p:cNvSpPr txBox="1"/>
          <p:nvPr/>
        </p:nvSpPr>
        <p:spPr>
          <a:xfrm>
            <a:off x="7822925" y="3469346"/>
            <a:ext cx="1526173" cy="400110"/>
          </a:xfrm>
          <a:prstGeom prst="rect">
            <a:avLst/>
          </a:prstGeom>
          <a:noFill/>
        </p:spPr>
        <p:txBody>
          <a:bodyPr wrap="square" rtlCol="0">
            <a:spAutoFit/>
          </a:bodyPr>
          <a:lstStyle/>
          <a:p>
            <a:pPr algn="ctr"/>
            <a:r>
              <a:rPr lang="en-GB" sz="2000" b="1" dirty="0" err="1">
                <a:solidFill>
                  <a:srgbClr val="AE2026"/>
                </a:solidFill>
                <a:latin typeface="Calibri" panose="020F0502020204030204" pitchFamily="34" charset="0"/>
                <a:cs typeface="Calibri" panose="020F0502020204030204" pitchFamily="34" charset="0"/>
              </a:rPr>
              <a:t>Cáin</a:t>
            </a:r>
            <a:r>
              <a:rPr lang="en-GB" sz="2000" b="1" dirty="0">
                <a:solidFill>
                  <a:srgbClr val="AE2026"/>
                </a:solidFill>
                <a:latin typeface="Calibri" panose="020F0502020204030204" pitchFamily="34" charset="0"/>
                <a:cs typeface="Calibri" panose="020F0502020204030204" pitchFamily="34" charset="0"/>
              </a:rPr>
              <a:t> </a:t>
            </a:r>
            <a:r>
              <a:rPr lang="en-GB" sz="2000" b="1" dirty="0" err="1">
                <a:solidFill>
                  <a:srgbClr val="AE2026"/>
                </a:solidFill>
                <a:latin typeface="Calibri" panose="020F0502020204030204" pitchFamily="34" charset="0"/>
                <a:cs typeface="Calibri" panose="020F0502020204030204" pitchFamily="34" charset="0"/>
              </a:rPr>
              <a:t>Pheaca</a:t>
            </a:r>
            <a:endParaRPr lang="en-GB" sz="2000" b="1" dirty="0">
              <a:solidFill>
                <a:srgbClr val="AE2026"/>
              </a:solidFill>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69BA076C-6ED0-65F1-ED00-FF537A7CF11C}"/>
              </a:ext>
            </a:extLst>
          </p:cNvPr>
          <p:cNvSpPr txBox="1"/>
          <p:nvPr/>
        </p:nvSpPr>
        <p:spPr>
          <a:xfrm>
            <a:off x="7321503" y="3741905"/>
            <a:ext cx="2571967" cy="369332"/>
          </a:xfrm>
          <a:prstGeom prst="rect">
            <a:avLst/>
          </a:prstGeom>
          <a:noFill/>
        </p:spPr>
        <p:txBody>
          <a:bodyPr wrap="square" rtlCol="0">
            <a:spAutoFit/>
          </a:bodyPr>
          <a:lstStyle/>
          <a:p>
            <a:pPr algn="ctr"/>
            <a:r>
              <a:rPr lang="en-GB" b="1" dirty="0" err="1">
                <a:latin typeface="Calibri" panose="020F0502020204030204" pitchFamily="34" charset="0"/>
                <a:cs typeface="Calibri" panose="020F0502020204030204" pitchFamily="34" charset="0"/>
              </a:rPr>
              <a:t>Cáin</a:t>
            </a:r>
            <a:r>
              <a:rPr lang="en-GB" b="1" dirty="0">
                <a:latin typeface="Calibri" panose="020F0502020204030204" pitchFamily="34" charset="0"/>
                <a:cs typeface="Calibri" panose="020F0502020204030204" pitchFamily="34" charset="0"/>
              </a:rPr>
              <a:t> Ola </a:t>
            </a:r>
            <a:r>
              <a:rPr lang="en-GB" b="1" dirty="0" err="1">
                <a:latin typeface="Calibri" panose="020F0502020204030204" pitchFamily="34" charset="0"/>
                <a:cs typeface="Calibri" panose="020F0502020204030204" pitchFamily="34" charset="0"/>
              </a:rPr>
              <a:t>Mianra</a:t>
            </a:r>
            <a:endParaRPr lang="en-GB" b="1" dirty="0">
              <a:latin typeface="Calibri" panose="020F0502020204030204" pitchFamily="34" charset="0"/>
              <a:cs typeface="Calibri" panose="020F0502020204030204" pitchFamily="34" charset="0"/>
            </a:endParaRPr>
          </a:p>
        </p:txBody>
      </p:sp>
      <p:pic>
        <p:nvPicPr>
          <p:cNvPr id="36" name="Picture 35">
            <a:extLst>
              <a:ext uri="{FF2B5EF4-FFF2-40B4-BE49-F238E27FC236}">
                <a16:creationId xmlns:a16="http://schemas.microsoft.com/office/drawing/2014/main" id="{7E7BF302-0CA2-3D1A-9F0F-E360E3936B02}"/>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9637966" y="2107849"/>
            <a:ext cx="1634056" cy="1634056"/>
          </a:xfrm>
          <a:prstGeom prst="rect">
            <a:avLst/>
          </a:prstGeom>
        </p:spPr>
      </p:pic>
      <p:sp>
        <p:nvSpPr>
          <p:cNvPr id="30" name="TextBox 29">
            <a:extLst>
              <a:ext uri="{FF2B5EF4-FFF2-40B4-BE49-F238E27FC236}">
                <a16:creationId xmlns:a16="http://schemas.microsoft.com/office/drawing/2014/main" id="{35ACFCA5-CB6D-6427-BBB7-835D95A71B5C}"/>
              </a:ext>
            </a:extLst>
          </p:cNvPr>
          <p:cNvSpPr txBox="1"/>
          <p:nvPr/>
        </p:nvSpPr>
        <p:spPr>
          <a:xfrm>
            <a:off x="9172000" y="4375106"/>
            <a:ext cx="2571967" cy="369332"/>
          </a:xfrm>
          <a:prstGeom prst="rect">
            <a:avLst/>
          </a:prstGeom>
          <a:noFill/>
        </p:spPr>
        <p:txBody>
          <a:bodyPr wrap="square" rtlCol="0">
            <a:spAutoFit/>
          </a:bodyPr>
          <a:lstStyle/>
          <a:p>
            <a:pPr algn="ctr"/>
            <a:r>
              <a:rPr lang="en-GB" b="1" dirty="0" err="1">
                <a:latin typeface="Calibri" panose="020F0502020204030204" pitchFamily="34" charset="0"/>
                <a:cs typeface="Calibri" panose="020F0502020204030204" pitchFamily="34" charset="0"/>
              </a:rPr>
              <a:t>Cáin</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Charbóin</a:t>
            </a:r>
            <a:endParaRPr lang="en-GB" b="1"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71F13E8C-2348-CEA7-EB03-CAE32B816A6E}"/>
              </a:ext>
            </a:extLst>
          </p:cNvPr>
          <p:cNvSpPr txBox="1"/>
          <p:nvPr/>
        </p:nvSpPr>
        <p:spPr>
          <a:xfrm>
            <a:off x="9610753" y="4584642"/>
            <a:ext cx="1688483" cy="400110"/>
          </a:xfrm>
          <a:prstGeom prst="rect">
            <a:avLst/>
          </a:prstGeom>
          <a:noFill/>
        </p:spPr>
        <p:txBody>
          <a:bodyPr wrap="square" rtlCol="0">
            <a:spAutoFit/>
          </a:bodyPr>
          <a:lstStyle/>
          <a:p>
            <a:pPr algn="ctr"/>
            <a:r>
              <a:rPr lang="en-GB" sz="2000" b="1" dirty="0" err="1">
                <a:solidFill>
                  <a:srgbClr val="AE2026"/>
                </a:solidFill>
                <a:latin typeface="Calibri" panose="020F0502020204030204" pitchFamily="34" charset="0"/>
                <a:cs typeface="Calibri" panose="020F0502020204030204" pitchFamily="34" charset="0"/>
              </a:rPr>
              <a:t>Cáin</a:t>
            </a:r>
            <a:r>
              <a:rPr lang="en-GB" sz="2000" b="1" dirty="0">
                <a:solidFill>
                  <a:srgbClr val="AE2026"/>
                </a:solidFill>
                <a:latin typeface="Calibri" panose="020F0502020204030204" pitchFamily="34" charset="0"/>
                <a:cs typeface="Calibri" panose="020F0502020204030204" pitchFamily="34" charset="0"/>
              </a:rPr>
              <a:t> Pigou</a:t>
            </a:r>
          </a:p>
        </p:txBody>
      </p:sp>
      <p:cxnSp>
        <p:nvCxnSpPr>
          <p:cNvPr id="6" name="Straight Connector 5">
            <a:extLst>
              <a:ext uri="{FF2B5EF4-FFF2-40B4-BE49-F238E27FC236}">
                <a16:creationId xmlns:a16="http://schemas.microsoft.com/office/drawing/2014/main" id="{419CF57A-C352-1998-2D0A-C722347FB652}"/>
              </a:ext>
              <a:ext uri="{C183D7F6-B498-43B3-948B-1728B52AA6E4}">
                <adec:decorative xmlns:adec="http://schemas.microsoft.com/office/drawing/2017/decorative" val="1"/>
              </a:ext>
            </a:extLst>
          </p:cNvPr>
          <p:cNvCxnSpPr>
            <a:cxnSpLocks/>
          </p:cNvCxnSpPr>
          <p:nvPr/>
        </p:nvCxnSpPr>
        <p:spPr>
          <a:xfrm>
            <a:off x="2779491"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F40A761-2BE3-7954-4565-2801F97D5B90}"/>
              </a:ext>
              <a:ext uri="{C183D7F6-B498-43B3-948B-1728B52AA6E4}">
                <adec:decorative xmlns:adec="http://schemas.microsoft.com/office/drawing/2017/decorative" val="1"/>
              </a:ext>
            </a:extLst>
          </p:cNvPr>
          <p:cNvCxnSpPr>
            <a:cxnSpLocks/>
          </p:cNvCxnSpPr>
          <p:nvPr/>
        </p:nvCxnSpPr>
        <p:spPr>
          <a:xfrm>
            <a:off x="4607695" y="430852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5F31BAC-B507-5989-5A82-9A717A6DE6DB}"/>
              </a:ext>
              <a:ext uri="{C183D7F6-B498-43B3-948B-1728B52AA6E4}">
                <adec:decorative xmlns:adec="http://schemas.microsoft.com/office/drawing/2017/decorative" val="1"/>
              </a:ext>
            </a:extLst>
          </p:cNvPr>
          <p:cNvCxnSpPr>
            <a:cxnSpLocks/>
          </p:cNvCxnSpPr>
          <p:nvPr/>
        </p:nvCxnSpPr>
        <p:spPr>
          <a:xfrm>
            <a:off x="6511771"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CCCF153-A51E-CF50-BAEF-EC621F41E460}"/>
              </a:ext>
              <a:ext uri="{C183D7F6-B498-43B3-948B-1728B52AA6E4}">
                <adec:decorative xmlns:adec="http://schemas.microsoft.com/office/drawing/2017/decorative" val="1"/>
              </a:ext>
            </a:extLst>
          </p:cNvPr>
          <p:cNvCxnSpPr>
            <a:cxnSpLocks/>
          </p:cNvCxnSpPr>
          <p:nvPr/>
        </p:nvCxnSpPr>
        <p:spPr>
          <a:xfrm>
            <a:off x="10454995" y="364668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sp>
        <p:nvSpPr>
          <p:cNvPr id="8" name="Triangle 7">
            <a:extLst>
              <a:ext uri="{FF2B5EF4-FFF2-40B4-BE49-F238E27FC236}">
                <a16:creationId xmlns:a16="http://schemas.microsoft.com/office/drawing/2014/main" id="{17CD678A-0353-959A-23A8-4A48DA624CC4}"/>
              </a:ext>
              <a:ext uri="{C183D7F6-B498-43B3-948B-1728B52AA6E4}">
                <adec:decorative xmlns:adec="http://schemas.microsoft.com/office/drawing/2017/decorative" val="1"/>
              </a:ext>
            </a:extLst>
          </p:cNvPr>
          <p:cNvSpPr/>
          <p:nvPr/>
        </p:nvSpPr>
        <p:spPr>
          <a:xfrm rot="5400000">
            <a:off x="1169508" y="461669"/>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11" name="Triangle 10">
            <a:extLst>
              <a:ext uri="{FF2B5EF4-FFF2-40B4-BE49-F238E27FC236}">
                <a16:creationId xmlns:a16="http://schemas.microsoft.com/office/drawing/2014/main" id="{43C238D1-4167-AE4F-9413-FCEF5C5625D3}"/>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cxnSp>
        <p:nvCxnSpPr>
          <p:cNvPr id="14" name="Straight Connector 13">
            <a:extLst>
              <a:ext uri="{FF2B5EF4-FFF2-40B4-BE49-F238E27FC236}">
                <a16:creationId xmlns:a16="http://schemas.microsoft.com/office/drawing/2014/main" id="{942334C8-E7D3-4F4C-5165-EF204641A66E}"/>
              </a:ext>
              <a:ext uri="{C183D7F6-B498-43B3-948B-1728B52AA6E4}">
                <adec:decorative xmlns:adec="http://schemas.microsoft.com/office/drawing/2017/decorative" val="1"/>
              </a:ext>
            </a:extLst>
          </p:cNvPr>
          <p:cNvCxnSpPr>
            <a:cxnSpLocks/>
          </p:cNvCxnSpPr>
          <p:nvPr/>
        </p:nvCxnSpPr>
        <p:spPr>
          <a:xfrm>
            <a:off x="8612601" y="4308522"/>
            <a:ext cx="0" cy="601937"/>
          </a:xfrm>
          <a:prstGeom prst="line">
            <a:avLst/>
          </a:prstGeom>
          <a:ln w="31750">
            <a:solidFill>
              <a:srgbClr val="FDB515"/>
            </a:solidFill>
            <a:prstDash val="sysDash"/>
          </a:ln>
        </p:spPr>
        <p:style>
          <a:lnRef idx="1">
            <a:schemeClr val="accent1"/>
          </a:lnRef>
          <a:fillRef idx="0">
            <a:schemeClr val="accent1"/>
          </a:fillRef>
          <a:effectRef idx="0">
            <a:schemeClr val="accent1"/>
          </a:effectRef>
          <a:fontRef idx="minor">
            <a:schemeClr val="tx1"/>
          </a:fontRef>
        </p:style>
      </p:cxnSp>
      <p:sp>
        <p:nvSpPr>
          <p:cNvPr id="3" name="Slide Number Placeholder 12">
            <a:extLst>
              <a:ext uri="{FF2B5EF4-FFF2-40B4-BE49-F238E27FC236}">
                <a16:creationId xmlns:a16="http://schemas.microsoft.com/office/drawing/2014/main" id="{1BEC0A2A-BE3C-4ABD-200B-7F6AC0DC3CD7}"/>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11</a:t>
            </a:fld>
            <a:endParaRPr lang="en-US" dirty="0"/>
          </a:p>
        </p:txBody>
      </p:sp>
    </p:spTree>
    <p:extLst>
      <p:ext uri="{BB962C8B-B14F-4D97-AF65-F5344CB8AC3E}">
        <p14:creationId xmlns:p14="http://schemas.microsoft.com/office/powerpoint/2010/main" val="97015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ssolve">
                                      <p:cBhvr>
                                        <p:cTn id="30" dur="500"/>
                                        <p:tgtEl>
                                          <p:spTgt spid="12"/>
                                        </p:tgtEl>
                                      </p:cBhvr>
                                    </p:animEffect>
                                  </p:childTnLst>
                                </p:cTn>
                              </p:par>
                              <p:par>
                                <p:cTn id="31" presetID="9"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ssolv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dissolve">
                                      <p:cBhvr>
                                        <p:cTn id="48" dur="500"/>
                                        <p:tgtEl>
                                          <p:spTgt spid="34"/>
                                        </p:tgtEl>
                                      </p:cBhvr>
                                    </p:animEffect>
                                  </p:childTnLst>
                                </p:cTn>
                              </p:par>
                              <p:par>
                                <p:cTn id="49" presetID="9"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dissolve">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dissolv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ssolve">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dissolve">
                                      <p:cBhvr>
                                        <p:cTn id="66" dur="500"/>
                                        <p:tgtEl>
                                          <p:spTgt spid="14"/>
                                        </p:tgtEl>
                                      </p:cBhvr>
                                    </p:animEffect>
                                  </p:childTnLst>
                                </p:cTn>
                              </p:par>
                              <p:par>
                                <p:cTn id="67" presetID="9" presetClass="entr" presetSubtype="0"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dissolve">
                                      <p:cBhvr>
                                        <p:cTn id="69" dur="500"/>
                                        <p:tgtEl>
                                          <p:spTgt spid="32"/>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dissolve">
                                      <p:cBhvr>
                                        <p:cTn id="74" dur="5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dissolve">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dissolve">
                                      <p:cBhvr>
                                        <p:cTn id="84" dur="500"/>
                                        <p:tgtEl>
                                          <p:spTgt spid="36"/>
                                        </p:tgtEl>
                                      </p:cBhvr>
                                    </p:animEffect>
                                  </p:childTnLst>
                                </p:cTn>
                              </p:par>
                              <p:par>
                                <p:cTn id="85" presetID="9" presetClass="entr" presetSubtype="0"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dissolve">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dissolve">
                                      <p:cBhvr>
                                        <p:cTn id="92" dur="500"/>
                                        <p:tgtEl>
                                          <p:spTgt spid="30"/>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dissolve">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22" grpId="0"/>
      <p:bldP spid="28" grpId="0"/>
      <p:bldP spid="20" grpId="0"/>
      <p:bldP spid="19" grpId="0"/>
      <p:bldP spid="29" grpId="0"/>
      <p:bldP spid="3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faic faisnéise ag tabhairt fíricí cupán caife.&#10;Faightear réidh le 22,000 cupán caife in Éirinn gach uair an chloig&#10;Seans go dtógfaidh sé suas le 1,000 bliain chun plaistigh aon úsáide a bhriseadh síos sa timpeallacht&#10;Leis an mBille um Gheilleagar Ciorclach, tá sé beartaithe tobhach 20c a thabhairt isteach ar chupáin chaife aon úsáide&#10;Dúirt beagnach 66% de na daoine a ndearnadh suirbhé orthu* nár aontaigh siad leis an tobhach ar chupán caife&#10;Mar gheall ar an líneáil phlaisteach, ní féidir an chuid is mó de na cupáin chaife aon úsáide a athchúrsáil&#10;&#10;* Cumann Bialanna na hÉireann 2022&#10;">
            <a:extLst>
              <a:ext uri="{FF2B5EF4-FFF2-40B4-BE49-F238E27FC236}">
                <a16:creationId xmlns:a16="http://schemas.microsoft.com/office/drawing/2014/main" id="{C31E20A0-7460-58F4-48F3-EEF8976ED518}"/>
              </a:ext>
            </a:extLst>
          </p:cNvPr>
          <p:cNvPicPr>
            <a:picLocks noChangeAspect="1"/>
          </p:cNvPicPr>
          <p:nvPr/>
        </p:nvPicPr>
        <p:blipFill>
          <a:blip r:embed="rId3"/>
          <a:srcRect/>
          <a:stretch/>
        </p:blipFill>
        <p:spPr>
          <a:xfrm>
            <a:off x="1604133" y="922430"/>
            <a:ext cx="8247648" cy="5832849"/>
          </a:xfrm>
          <a:prstGeom prst="rect">
            <a:avLst/>
          </a:prstGeom>
        </p:spPr>
      </p:pic>
      <p:sp>
        <p:nvSpPr>
          <p:cNvPr id="6" name="Text Placeholder 5">
            <a:extLst>
              <a:ext uri="{FF2B5EF4-FFF2-40B4-BE49-F238E27FC236}">
                <a16:creationId xmlns:a16="http://schemas.microsoft.com/office/drawing/2014/main" id="{C3949316-6AD8-F68E-7E65-3076595CE25D}"/>
              </a:ext>
            </a:extLst>
          </p:cNvPr>
          <p:cNvSpPr>
            <a:spLocks noGrp="1"/>
          </p:cNvSpPr>
          <p:nvPr>
            <p:ph type="body" sz="quarter" idx="12"/>
          </p:nvPr>
        </p:nvSpPr>
        <p:spPr>
          <a:xfrm>
            <a:off x="1766840" y="576533"/>
            <a:ext cx="2059435" cy="385993"/>
          </a:xfrm>
        </p:spPr>
        <p:txBody>
          <a:bodyPr>
            <a:noAutofit/>
          </a:bodyPr>
          <a:lstStyle/>
          <a:p>
            <a:r>
              <a:rPr lang="en-GB" sz="2200" dirty="0" err="1">
                <a:latin typeface="Calibri" panose="020F0502020204030204" pitchFamily="34" charset="0"/>
                <a:cs typeface="Calibri" panose="020F0502020204030204" pitchFamily="34" charset="0"/>
              </a:rPr>
              <a:t>Gníomhaíocht</a:t>
            </a:r>
            <a:r>
              <a:rPr lang="en-GB" sz="2200" dirty="0">
                <a:latin typeface="Calibri" panose="020F0502020204030204" pitchFamily="34" charset="0"/>
                <a:cs typeface="Calibri" panose="020F0502020204030204" pitchFamily="34" charset="0"/>
              </a:rPr>
              <a:t> 4</a:t>
            </a:r>
          </a:p>
        </p:txBody>
      </p:sp>
      <p:sp>
        <p:nvSpPr>
          <p:cNvPr id="3" name="Title 2">
            <a:extLst>
              <a:ext uri="{FF2B5EF4-FFF2-40B4-BE49-F238E27FC236}">
                <a16:creationId xmlns:a16="http://schemas.microsoft.com/office/drawing/2014/main" id="{3F2D10BB-095F-8B53-6BC0-AAD3E013E34D}"/>
              </a:ext>
            </a:extLst>
          </p:cNvPr>
          <p:cNvSpPr>
            <a:spLocks noGrp="1"/>
          </p:cNvSpPr>
          <p:nvPr>
            <p:ph type="title"/>
          </p:nvPr>
        </p:nvSpPr>
        <p:spPr>
          <a:xfrm>
            <a:off x="1765616" y="944921"/>
            <a:ext cx="8140453" cy="766992"/>
          </a:xfrm>
        </p:spPr>
        <p:txBody>
          <a:bodyPr/>
          <a:lstStyle/>
          <a:p>
            <a:r>
              <a:rPr lang="en-GB" dirty="0" err="1"/>
              <a:t>Fíricí</a:t>
            </a:r>
            <a:r>
              <a:rPr lang="en-GB" dirty="0"/>
              <a:t> </a:t>
            </a:r>
            <a:r>
              <a:rPr lang="en-GB" dirty="0" err="1"/>
              <a:t>faoi</a:t>
            </a:r>
            <a:r>
              <a:rPr lang="en-GB" dirty="0"/>
              <a:t> </a:t>
            </a:r>
            <a:r>
              <a:rPr lang="en-GB" dirty="0" err="1"/>
              <a:t>Chupáin</a:t>
            </a:r>
            <a:r>
              <a:rPr lang="en-GB" dirty="0"/>
              <a:t> </a:t>
            </a:r>
            <a:r>
              <a:rPr lang="en-GB" dirty="0" err="1"/>
              <a:t>Chaife</a:t>
            </a:r>
            <a:r>
              <a:rPr lang="en-GB" dirty="0"/>
              <a:t> in </a:t>
            </a:r>
            <a:r>
              <a:rPr lang="en-GB" dirty="0" err="1"/>
              <a:t>Éirinn</a:t>
            </a:r>
            <a:endParaRPr lang="en-US" dirty="0"/>
          </a:p>
        </p:txBody>
      </p:sp>
      <p:sp>
        <p:nvSpPr>
          <p:cNvPr id="2" name="Slide Number Placeholder 12">
            <a:extLst>
              <a:ext uri="{FF2B5EF4-FFF2-40B4-BE49-F238E27FC236}">
                <a16:creationId xmlns:a16="http://schemas.microsoft.com/office/drawing/2014/main" id="{4C9C1781-0F39-11B8-A320-044D47A2D5CE}"/>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12</a:t>
            </a:fld>
            <a:endParaRPr lang="en-US" dirty="0"/>
          </a:p>
        </p:txBody>
      </p:sp>
    </p:spTree>
    <p:extLst>
      <p:ext uri="{BB962C8B-B14F-4D97-AF65-F5344CB8AC3E}">
        <p14:creationId xmlns:p14="http://schemas.microsoft.com/office/powerpoint/2010/main" val="39323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92412-3874-E1BE-0EE8-1B098FD70577}"/>
              </a:ext>
            </a:extLst>
          </p:cNvPr>
          <p:cNvSpPr txBox="1"/>
          <p:nvPr/>
        </p:nvSpPr>
        <p:spPr>
          <a:xfrm>
            <a:off x="1793607" y="579939"/>
            <a:ext cx="2616023" cy="461665"/>
          </a:xfrm>
          <a:prstGeom prst="rect">
            <a:avLst/>
          </a:prstGeom>
          <a:noFill/>
        </p:spPr>
        <p:txBody>
          <a:bodyPr wrap="square" lIns="0" rtlCol="0">
            <a:spAutoFit/>
          </a:bodyPr>
          <a:lstStyle/>
          <a:p>
            <a:r>
              <a:rPr lang="en-GB" sz="2400" b="1" dirty="0" err="1">
                <a:latin typeface="Calibri" panose="020F0502020204030204" pitchFamily="34" charset="0"/>
                <a:cs typeface="Calibri" panose="020F0502020204030204" pitchFamily="34" charset="0"/>
              </a:rPr>
              <a:t>Gníomhaíocht</a:t>
            </a:r>
            <a:r>
              <a:rPr lang="en-GB" sz="2400" b="1" dirty="0">
                <a:latin typeface="Calibri" panose="020F0502020204030204" pitchFamily="34" charset="0"/>
                <a:cs typeface="Calibri" panose="020F0502020204030204" pitchFamily="34" charset="0"/>
              </a:rPr>
              <a:t> 4</a:t>
            </a:r>
          </a:p>
        </p:txBody>
      </p:sp>
      <p:sp>
        <p:nvSpPr>
          <p:cNvPr id="2" name="Title 1">
            <a:extLst>
              <a:ext uri="{FF2B5EF4-FFF2-40B4-BE49-F238E27FC236}">
                <a16:creationId xmlns:a16="http://schemas.microsoft.com/office/drawing/2014/main" id="{F1A03E50-974F-6ED0-22C7-745340C2A1C8}"/>
              </a:ext>
            </a:extLst>
          </p:cNvPr>
          <p:cNvSpPr>
            <a:spLocks noGrp="1"/>
          </p:cNvSpPr>
          <p:nvPr>
            <p:ph type="title"/>
          </p:nvPr>
        </p:nvSpPr>
        <p:spPr>
          <a:xfrm>
            <a:off x="1774824" y="967161"/>
            <a:ext cx="8140453" cy="663830"/>
          </a:xfrm>
        </p:spPr>
        <p:txBody>
          <a:bodyPr lIns="0">
            <a:normAutofit/>
          </a:bodyPr>
          <a:lstStyle/>
          <a:p>
            <a:r>
              <a:rPr lang="en-GB" sz="4400" b="1" dirty="0" err="1">
                <a:latin typeface="Calibri" panose="020F0502020204030204" pitchFamily="34" charset="0"/>
                <a:cs typeface="Calibri" panose="020F0502020204030204" pitchFamily="34" charset="0"/>
              </a:rPr>
              <a:t>Tobhach</a:t>
            </a:r>
            <a:r>
              <a:rPr lang="en-GB" sz="4400" b="1" dirty="0">
                <a:latin typeface="Calibri" panose="020F0502020204030204" pitchFamily="34" charset="0"/>
                <a:cs typeface="Calibri" panose="020F0502020204030204" pitchFamily="34" charset="0"/>
              </a:rPr>
              <a:t> </a:t>
            </a:r>
            <a:r>
              <a:rPr lang="en-GB" sz="4400" b="1" dirty="0" err="1">
                <a:latin typeface="Calibri" panose="020F0502020204030204" pitchFamily="34" charset="0"/>
                <a:cs typeface="Calibri" panose="020F0502020204030204" pitchFamily="34" charset="0"/>
              </a:rPr>
              <a:t>ar</a:t>
            </a:r>
            <a:r>
              <a:rPr lang="en-GB" sz="4400" b="1" dirty="0">
                <a:latin typeface="Calibri" panose="020F0502020204030204" pitchFamily="34" charset="0"/>
                <a:cs typeface="Calibri" panose="020F0502020204030204" pitchFamily="34" charset="0"/>
              </a:rPr>
              <a:t> </a:t>
            </a:r>
            <a:r>
              <a:rPr lang="en-GB" sz="4400" b="1" dirty="0" err="1">
                <a:latin typeface="Calibri" panose="020F0502020204030204" pitchFamily="34" charset="0"/>
                <a:cs typeface="Calibri" panose="020F0502020204030204" pitchFamily="34" charset="0"/>
              </a:rPr>
              <a:t>Chupáin</a:t>
            </a:r>
            <a:r>
              <a:rPr lang="en-GB" sz="4400" b="1" dirty="0">
                <a:latin typeface="Calibri" panose="020F0502020204030204" pitchFamily="34" charset="0"/>
                <a:cs typeface="Calibri" panose="020F0502020204030204" pitchFamily="34" charset="0"/>
              </a:rPr>
              <a:t> </a:t>
            </a:r>
            <a:r>
              <a:rPr lang="en-GB" sz="4400" b="1" dirty="0" err="1">
                <a:latin typeface="Calibri" panose="020F0502020204030204" pitchFamily="34" charset="0"/>
                <a:cs typeface="Calibri" panose="020F0502020204030204" pitchFamily="34" charset="0"/>
              </a:rPr>
              <a:t>Chaife</a:t>
            </a:r>
            <a:endParaRPr lang="en-US" dirty="0"/>
          </a:p>
        </p:txBody>
      </p:sp>
      <p:sp>
        <p:nvSpPr>
          <p:cNvPr id="3" name="Text Placeholder 2">
            <a:extLst>
              <a:ext uri="{FF2B5EF4-FFF2-40B4-BE49-F238E27FC236}">
                <a16:creationId xmlns:a16="http://schemas.microsoft.com/office/drawing/2014/main" id="{5DD08E6B-BCE5-5431-AD8B-E735DC54E433}"/>
              </a:ext>
            </a:extLst>
          </p:cNvPr>
          <p:cNvSpPr>
            <a:spLocks noGrp="1"/>
          </p:cNvSpPr>
          <p:nvPr>
            <p:ph type="body" sz="quarter" idx="4294967295"/>
          </p:nvPr>
        </p:nvSpPr>
        <p:spPr>
          <a:xfrm>
            <a:off x="1774824" y="1604015"/>
            <a:ext cx="9492174" cy="2672787"/>
          </a:xfrm>
        </p:spPr>
        <p:txBody>
          <a:bodyPr>
            <a:normAutofit fontScale="92500" lnSpcReduction="10000"/>
          </a:bodyPr>
          <a:lstStyle/>
          <a:p>
            <a:pPr marL="457200" indent="-457200"/>
            <a:r>
              <a:rPr lang="en-GB" sz="2400" dirty="0">
                <a:latin typeface="Calibri" panose="020F0502020204030204" pitchFamily="34" charset="0"/>
                <a:cs typeface="Calibri" panose="020F0502020204030204" pitchFamily="34" charset="0"/>
              </a:rPr>
              <a:t>Mar </a:t>
            </a:r>
            <a:r>
              <a:rPr lang="en-GB" sz="2400" dirty="0" err="1">
                <a:latin typeface="Calibri" panose="020F0502020204030204" pitchFamily="34" charset="0"/>
                <a:cs typeface="Calibri" panose="020F0502020204030204" pitchFamily="34" charset="0"/>
              </a:rPr>
              <a:t>chuid</a:t>
            </a:r>
            <a:r>
              <a:rPr lang="en-GB" sz="2400" dirty="0">
                <a:latin typeface="Calibri" panose="020F0502020204030204" pitchFamily="34" charset="0"/>
                <a:cs typeface="Calibri" panose="020F0502020204030204" pitchFamily="34" charset="0"/>
              </a:rPr>
              <a:t> den </a:t>
            </a:r>
            <a:r>
              <a:rPr lang="en-GB" sz="2400" dirty="0" err="1">
                <a:latin typeface="Calibri" panose="020F0502020204030204" pitchFamily="34" charset="0"/>
                <a:cs typeface="Calibri" panose="020F0502020204030204" pitchFamily="34" charset="0"/>
              </a:rPr>
              <a:t>Bhille</a:t>
            </a:r>
            <a:r>
              <a:rPr lang="en-GB" sz="2400" dirty="0">
                <a:latin typeface="Calibri" panose="020F0502020204030204" pitchFamily="34" charset="0"/>
                <a:cs typeface="Calibri" panose="020F0502020204030204" pitchFamily="34" charset="0"/>
              </a:rPr>
              <a:t> um </a:t>
            </a:r>
            <a:r>
              <a:rPr lang="en-GB" sz="2400" dirty="0" err="1">
                <a:latin typeface="Calibri" panose="020F0502020204030204" pitchFamily="34" charset="0"/>
                <a:cs typeface="Calibri" panose="020F0502020204030204" pitchFamily="34" charset="0"/>
              </a:rPr>
              <a:t>Gheilleagar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Ciorclach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tá</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sé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gceist</a:t>
            </a:r>
            <a:r>
              <a:rPr lang="en-GB" sz="2400" dirty="0">
                <a:latin typeface="Calibri" panose="020F0502020204030204" pitchFamily="34" charset="0"/>
                <a:cs typeface="Calibri" panose="020F0502020204030204" pitchFamily="34" charset="0"/>
              </a:rPr>
              <a:t> ag an </a:t>
            </a:r>
            <a:r>
              <a:rPr lang="en-GB" sz="2400" dirty="0" err="1">
                <a:latin typeface="Calibri" panose="020F0502020204030204" pitchFamily="34" charset="0"/>
                <a:cs typeface="Calibri" panose="020F0502020204030204" pitchFamily="34" charset="0"/>
              </a:rPr>
              <a:t>Rialtas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tobhach</a:t>
            </a:r>
            <a:r>
              <a:rPr lang="en-GB" sz="2400" dirty="0">
                <a:latin typeface="Calibri" panose="020F0502020204030204" pitchFamily="34" charset="0"/>
                <a:cs typeface="Calibri" panose="020F0502020204030204" pitchFamily="34" charset="0"/>
              </a:rPr>
              <a:t> 20c a </a:t>
            </a:r>
            <a:r>
              <a:rPr lang="en-GB" sz="2400" dirty="0" err="1">
                <a:latin typeface="Calibri" panose="020F0502020204030204" pitchFamily="34" charset="0"/>
                <a:cs typeface="Calibri" panose="020F0502020204030204" pitchFamily="34" charset="0"/>
              </a:rPr>
              <a:t>thabhairt</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isteach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chupáin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chaife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aon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úsáide</a:t>
            </a:r>
            <a:r>
              <a:rPr lang="en-GB" sz="2400" dirty="0">
                <a:latin typeface="Calibri" panose="020F0502020204030204" pitchFamily="34" charset="0"/>
                <a:cs typeface="Calibri" panose="020F0502020204030204" pitchFamily="34" charset="0"/>
              </a:rPr>
              <a:t>. Is </a:t>
            </a:r>
            <a:r>
              <a:rPr lang="en-GB" sz="2400" dirty="0" err="1">
                <a:latin typeface="Calibri" panose="020F0502020204030204" pitchFamily="34" charset="0"/>
                <a:cs typeface="Calibri" panose="020F0502020204030204" pitchFamily="34" charset="0"/>
              </a:rPr>
              <a:t>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aidhm</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tobhaigh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seo</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ná</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daoine</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spreagadh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chun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cupáin</a:t>
            </a:r>
            <a:r>
              <a:rPr lang="en-GB" sz="2400" dirty="0">
                <a:latin typeface="Calibri" panose="020F0502020204030204" pitchFamily="34" charset="0"/>
                <a:cs typeface="Calibri" panose="020F0502020204030204" pitchFamily="34" charset="0"/>
              </a:rPr>
              <a:t> in-</a:t>
            </a:r>
            <a:r>
              <a:rPr lang="en-GB" sz="2400" dirty="0" err="1">
                <a:latin typeface="Calibri" panose="020F0502020204030204" pitchFamily="34" charset="0"/>
                <a:cs typeface="Calibri" panose="020F0502020204030204" pitchFamily="34" charset="0"/>
              </a:rPr>
              <a:t>athúsáidte</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úsáid</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agus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chun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laghdú</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dhéanamh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líon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na</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gcupán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aon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úsáide</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théann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isteach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láithreáin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líonadh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talún</a:t>
            </a:r>
            <a:r>
              <a:rPr lang="en-GB" sz="2400" dirty="0">
                <a:latin typeface="Calibri" panose="020F0502020204030204" pitchFamily="34" charset="0"/>
                <a:cs typeface="Calibri" panose="020F0502020204030204" pitchFamily="34" charset="0"/>
              </a:rPr>
              <a:t>.</a:t>
            </a:r>
          </a:p>
          <a:p>
            <a:pPr marL="457200" indent="-457200"/>
            <a:r>
              <a:rPr lang="en-GB" sz="2400" dirty="0" err="1">
                <a:latin typeface="Calibri" panose="020F0502020204030204" pitchFamily="34" charset="0"/>
                <a:cs typeface="Calibri" panose="020F0502020204030204" pitchFamily="34" charset="0"/>
              </a:rPr>
              <a:t>Roghnaigh</a:t>
            </a:r>
            <a:r>
              <a:rPr lang="en-GB" sz="2400"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duine</a:t>
            </a:r>
            <a:r>
              <a:rPr lang="en-GB" sz="2400" dirty="0">
                <a:latin typeface="Calibri" panose="020F0502020204030204" pitchFamily="34" charset="0"/>
                <a:cs typeface="Calibri" panose="020F0502020204030204" pitchFamily="34" charset="0"/>
              </a:rPr>
              <a:t> de </a:t>
            </a:r>
            <a:r>
              <a:rPr lang="en-GB" sz="2400" dirty="0" err="1">
                <a:latin typeface="Calibri" panose="020F0502020204030204" pitchFamily="34" charset="0"/>
                <a:cs typeface="Calibri" panose="020F0502020204030204" pitchFamily="34" charset="0"/>
              </a:rPr>
              <a:t>na</a:t>
            </a:r>
            <a:r>
              <a:rPr lang="en-GB" sz="2400"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páirtithe</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leasmhara</a:t>
            </a:r>
            <a:r>
              <a:rPr lang="en-GB" sz="2400" b="1"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seo</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thíos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agus</a:t>
            </a:r>
            <a:r>
              <a:rPr lang="en-GB" sz="2400"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scríobh</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mír</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ghearr</a:t>
            </a:r>
            <a:r>
              <a:rPr lang="en-GB" sz="2400" b="1"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ó</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dhearcadh</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duine</a:t>
            </a:r>
            <a:r>
              <a:rPr lang="en-GB" sz="2400" dirty="0">
                <a:latin typeface="Calibri" panose="020F0502020204030204" pitchFamily="34" charset="0"/>
                <a:cs typeface="Calibri" panose="020F0502020204030204" pitchFamily="34" charset="0"/>
              </a:rPr>
              <a:t> sin </a:t>
            </a:r>
            <a:r>
              <a:rPr lang="en-GB" sz="2400" b="1" dirty="0" err="1">
                <a:latin typeface="Calibri" panose="020F0502020204030204" pitchFamily="34" charset="0"/>
                <a:cs typeface="Calibri" panose="020F0502020204030204" pitchFamily="34" charset="0"/>
              </a:rPr>
              <a:t>faoin</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bhfáth</a:t>
            </a:r>
            <a:r>
              <a:rPr lang="en-GB" sz="2400" b="1" dirty="0">
                <a:latin typeface="Calibri" panose="020F0502020204030204" pitchFamily="34" charset="0"/>
                <a:cs typeface="Calibri" panose="020F0502020204030204" pitchFamily="34" charset="0"/>
              </a:rPr>
              <a:t> a n-</a:t>
            </a:r>
            <a:r>
              <a:rPr lang="en-GB" sz="2400" b="1" dirty="0" err="1">
                <a:latin typeface="Calibri" panose="020F0502020204030204" pitchFamily="34" charset="0"/>
                <a:cs typeface="Calibri" panose="020F0502020204030204" pitchFamily="34" charset="0"/>
              </a:rPr>
              <a:t>aontódh</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sé</a:t>
            </a:r>
            <a:r>
              <a:rPr lang="en-GB" sz="2400" b="1" dirty="0">
                <a:latin typeface="Calibri" panose="020F0502020204030204" pitchFamily="34" charset="0"/>
                <a:cs typeface="Calibri" panose="020F0502020204030204" pitchFamily="34" charset="0"/>
              </a:rPr>
              <a:t>/</a:t>
            </a:r>
            <a:r>
              <a:rPr lang="en-GB" sz="2400" b="1" dirty="0" err="1">
                <a:latin typeface="Calibri" panose="020F0502020204030204" pitchFamily="34" charset="0"/>
                <a:cs typeface="Calibri" panose="020F0502020204030204" pitchFamily="34" charset="0"/>
              </a:rPr>
              <a:t>sí</a:t>
            </a:r>
            <a:r>
              <a:rPr lang="en-GB" sz="2400" b="1" dirty="0">
                <a:latin typeface="Calibri" panose="020F0502020204030204" pitchFamily="34" charset="0"/>
                <a:cs typeface="Calibri" panose="020F0502020204030204" pitchFamily="34" charset="0"/>
              </a:rPr>
              <a:t> / </a:t>
            </a:r>
            <a:r>
              <a:rPr lang="en-GB" sz="2400" b="1" dirty="0" err="1">
                <a:latin typeface="Calibri" panose="020F0502020204030204" pitchFamily="34" charset="0"/>
                <a:cs typeface="Calibri" panose="020F0502020204030204" pitchFamily="34" charset="0"/>
              </a:rPr>
              <a:t>nach</a:t>
            </a:r>
            <a:r>
              <a:rPr lang="en-GB" sz="2400" b="1" dirty="0">
                <a:latin typeface="Calibri" panose="020F0502020204030204" pitchFamily="34" charset="0"/>
                <a:cs typeface="Calibri" panose="020F0502020204030204" pitchFamily="34" charset="0"/>
              </a:rPr>
              <a:t> n-</a:t>
            </a:r>
            <a:r>
              <a:rPr lang="en-GB" sz="2400" b="1" dirty="0" err="1">
                <a:latin typeface="Calibri" panose="020F0502020204030204" pitchFamily="34" charset="0"/>
                <a:cs typeface="Calibri" panose="020F0502020204030204" pitchFamily="34" charset="0"/>
              </a:rPr>
              <a:t>aontódh</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sé</a:t>
            </a:r>
            <a:r>
              <a:rPr lang="en-GB" sz="2400" b="1" dirty="0">
                <a:latin typeface="Calibri" panose="020F0502020204030204" pitchFamily="34" charset="0"/>
                <a:cs typeface="Calibri" panose="020F0502020204030204" pitchFamily="34" charset="0"/>
              </a:rPr>
              <a:t>/</a:t>
            </a:r>
            <a:r>
              <a:rPr lang="en-GB" sz="2400" b="1" dirty="0" err="1">
                <a:latin typeface="Calibri" panose="020F0502020204030204" pitchFamily="34" charset="0"/>
                <a:cs typeface="Calibri" panose="020F0502020204030204" pitchFamily="34" charset="0"/>
              </a:rPr>
              <a:t>sí</a:t>
            </a:r>
            <a:r>
              <a:rPr lang="en-GB" sz="2400" b="1" dirty="0">
                <a:latin typeface="Calibri" panose="020F0502020204030204" pitchFamily="34" charset="0"/>
                <a:cs typeface="Calibri" panose="020F0502020204030204" pitchFamily="34" charset="0"/>
              </a:rPr>
              <a:t> </a:t>
            </a:r>
            <a:r>
              <a:rPr lang="en-GB" sz="2400" dirty="0">
                <a:latin typeface="Calibri" panose="020F0502020204030204" pitchFamily="34" charset="0"/>
                <a:cs typeface="Calibri" panose="020F0502020204030204" pitchFamily="34" charset="0"/>
              </a:rPr>
              <a:t>le </a:t>
            </a:r>
            <a:r>
              <a:rPr lang="en-GB" sz="2400" dirty="0" err="1">
                <a:latin typeface="Calibri" panose="020F0502020204030204" pitchFamily="34" charset="0"/>
                <a:cs typeface="Calibri" panose="020F0502020204030204" pitchFamily="34" charset="0"/>
              </a:rPr>
              <a:t>tabhairt</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isteach</a:t>
            </a:r>
            <a:r>
              <a:rPr lang="en-GB" sz="2400" dirty="0">
                <a:latin typeface="Calibri" panose="020F0502020204030204" pitchFamily="34" charset="0"/>
                <a:cs typeface="Calibri" panose="020F0502020204030204" pitchFamily="34" charset="0"/>
              </a:rPr>
              <a:t> an </a:t>
            </a:r>
            <a:r>
              <a:rPr lang="en-GB" sz="2400" b="1" dirty="0" err="1">
                <a:latin typeface="Calibri" panose="020F0502020204030204" pitchFamily="34" charset="0"/>
                <a:cs typeface="Calibri" panose="020F0502020204030204" pitchFamily="34" charset="0"/>
              </a:rPr>
              <a:t>tobhaigh</a:t>
            </a:r>
            <a:r>
              <a:rPr lang="en-GB" sz="2400" dirty="0">
                <a:latin typeface="Calibri" panose="020F0502020204030204" pitchFamily="34" charset="0"/>
                <a:cs typeface="Calibri" panose="020F0502020204030204" pitchFamily="34" charset="0"/>
              </a:rPr>
              <a:t>.</a:t>
            </a:r>
          </a:p>
          <a:p>
            <a:endParaRPr lang="en-US" sz="2400" dirty="0"/>
          </a:p>
        </p:txBody>
      </p:sp>
      <p:grpSp>
        <p:nvGrpSpPr>
          <p:cNvPr id="30" name="Group 29" descr="Úinéir Caifé&#10;">
            <a:extLst>
              <a:ext uri="{FF2B5EF4-FFF2-40B4-BE49-F238E27FC236}">
                <a16:creationId xmlns:a16="http://schemas.microsoft.com/office/drawing/2014/main" id="{BF4CCCAA-8909-D343-4520-DC1D86E02EAF}"/>
              </a:ext>
            </a:extLst>
          </p:cNvPr>
          <p:cNvGrpSpPr/>
          <p:nvPr/>
        </p:nvGrpSpPr>
        <p:grpSpPr>
          <a:xfrm>
            <a:off x="2319576" y="4275946"/>
            <a:ext cx="1541885" cy="2381924"/>
            <a:chOff x="2319576" y="4224670"/>
            <a:chExt cx="1541885" cy="2381924"/>
          </a:xfrm>
        </p:grpSpPr>
        <p:pic>
          <p:nvPicPr>
            <p:cNvPr id="8" name="Picture 7">
              <a:extLst>
                <a:ext uri="{FF2B5EF4-FFF2-40B4-BE49-F238E27FC236}">
                  <a16:creationId xmlns:a16="http://schemas.microsoft.com/office/drawing/2014/main" id="{2AAFE296-6CC0-6997-6D6A-EB75315AD37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2418886" y="4224670"/>
              <a:ext cx="1408825" cy="2068436"/>
            </a:xfrm>
            <a:prstGeom prst="rect">
              <a:avLst/>
            </a:prstGeom>
          </p:spPr>
        </p:pic>
        <p:sp>
          <p:nvSpPr>
            <p:cNvPr id="21" name="Rounded Rectangle 20">
              <a:extLst>
                <a:ext uri="{FF2B5EF4-FFF2-40B4-BE49-F238E27FC236}">
                  <a16:creationId xmlns:a16="http://schemas.microsoft.com/office/drawing/2014/main" id="{AC2989AB-0FC3-488E-D0F6-339BF958B7FF}"/>
                </a:ext>
              </a:extLst>
            </p:cNvPr>
            <p:cNvSpPr/>
            <p:nvPr/>
          </p:nvSpPr>
          <p:spPr>
            <a:xfrm>
              <a:off x="2319576" y="6097478"/>
              <a:ext cx="1541885"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A01932D-E121-6A0A-3701-F09E60929D7A}"/>
                </a:ext>
              </a:extLst>
            </p:cNvPr>
            <p:cNvSpPr txBox="1"/>
            <p:nvPr/>
          </p:nvSpPr>
          <p:spPr>
            <a:xfrm>
              <a:off x="2326127" y="6151981"/>
              <a:ext cx="1498530" cy="400110"/>
            </a:xfrm>
            <a:prstGeom prst="rect">
              <a:avLst/>
            </a:prstGeom>
            <a:noFill/>
          </p:spPr>
          <p:txBody>
            <a:bodyPr wrap="square" rtlCol="0">
              <a:spAutoFit/>
            </a:bodyPr>
            <a:lstStyle/>
            <a:p>
              <a:pPr algn="ctr"/>
              <a:r>
                <a:rPr lang="en-GB" sz="2000" b="1" dirty="0" err="1">
                  <a:solidFill>
                    <a:schemeClr val="bg1"/>
                  </a:solidFill>
                  <a:latin typeface="Calibri" panose="020F0502020204030204" pitchFamily="34" charset="0"/>
                  <a:cs typeface="Calibri" panose="020F0502020204030204" pitchFamily="34" charset="0"/>
                </a:rPr>
                <a:t>Úinéir</a:t>
              </a:r>
              <a:r>
                <a:rPr lang="en-GB" sz="2000" b="1" dirty="0">
                  <a:solidFill>
                    <a:schemeClr val="bg1"/>
                  </a:solidFill>
                  <a:latin typeface="Calibri" panose="020F0502020204030204" pitchFamily="34" charset="0"/>
                  <a:cs typeface="Calibri" panose="020F0502020204030204" pitchFamily="34" charset="0"/>
                </a:rPr>
                <a:t> </a:t>
              </a:r>
              <a:r>
                <a:rPr lang="en-GB" sz="2000" b="1" dirty="0" err="1">
                  <a:solidFill>
                    <a:schemeClr val="bg1"/>
                  </a:solidFill>
                  <a:latin typeface="Calibri" panose="020F0502020204030204" pitchFamily="34" charset="0"/>
                  <a:cs typeface="Calibri" panose="020F0502020204030204" pitchFamily="34" charset="0"/>
                </a:rPr>
                <a:t>Caifé</a:t>
              </a:r>
              <a:endParaRPr lang="en-GB" sz="2000" b="1" dirty="0">
                <a:solidFill>
                  <a:schemeClr val="bg1"/>
                </a:solidFill>
                <a:latin typeface="Calibri" panose="020F0502020204030204" pitchFamily="34" charset="0"/>
                <a:cs typeface="Calibri" panose="020F0502020204030204" pitchFamily="34" charset="0"/>
              </a:endParaRPr>
            </a:p>
          </p:txBody>
        </p:sp>
      </p:grpSp>
      <p:grpSp>
        <p:nvGrpSpPr>
          <p:cNvPr id="5" name="Group 4" descr="Tomhaltóir&#10;">
            <a:extLst>
              <a:ext uri="{FF2B5EF4-FFF2-40B4-BE49-F238E27FC236}">
                <a16:creationId xmlns:a16="http://schemas.microsoft.com/office/drawing/2014/main" id="{29009D23-3B6D-9285-F898-5B90ECA9C0B1}"/>
              </a:ext>
            </a:extLst>
          </p:cNvPr>
          <p:cNvGrpSpPr/>
          <p:nvPr/>
        </p:nvGrpSpPr>
        <p:grpSpPr>
          <a:xfrm>
            <a:off x="4065708" y="4140645"/>
            <a:ext cx="1790029" cy="2517225"/>
            <a:chOff x="4065708" y="4089369"/>
            <a:chExt cx="1790029" cy="2517225"/>
          </a:xfrm>
        </p:grpSpPr>
        <p:pic>
          <p:nvPicPr>
            <p:cNvPr id="10" name="Picture 9">
              <a:extLst>
                <a:ext uri="{FF2B5EF4-FFF2-40B4-BE49-F238E27FC236}">
                  <a16:creationId xmlns:a16="http://schemas.microsoft.com/office/drawing/2014/main" id="{453F1974-6B0B-3627-3D52-F4AA10787C6A}"/>
                </a:ext>
                <a:ext uri="{C183D7F6-B498-43B3-948B-1728B52AA6E4}">
                  <adec:decorative xmlns:adec="http://schemas.microsoft.com/office/drawing/2017/decorative" val="1"/>
                </a:ext>
              </a:extLst>
            </p:cNvPr>
            <p:cNvPicPr>
              <a:picLocks noChangeAspect="1"/>
            </p:cNvPicPr>
            <p:nvPr/>
          </p:nvPicPr>
          <p:blipFill rotWithShape="1">
            <a:blip r:embed="rId4"/>
            <a:srcRect b="47559"/>
            <a:stretch/>
          </p:blipFill>
          <p:spPr>
            <a:xfrm>
              <a:off x="4065708" y="4089369"/>
              <a:ext cx="1790029" cy="2482348"/>
            </a:xfrm>
            <a:prstGeom prst="rect">
              <a:avLst/>
            </a:prstGeom>
          </p:spPr>
        </p:pic>
        <p:sp>
          <p:nvSpPr>
            <p:cNvPr id="26" name="Rounded Rectangle 25">
              <a:extLst>
                <a:ext uri="{FF2B5EF4-FFF2-40B4-BE49-F238E27FC236}">
                  <a16:creationId xmlns:a16="http://schemas.microsoft.com/office/drawing/2014/main" id="{D1D3FDEE-D464-E6CC-4994-FEC0187A05A4}"/>
                </a:ext>
              </a:extLst>
            </p:cNvPr>
            <p:cNvSpPr/>
            <p:nvPr/>
          </p:nvSpPr>
          <p:spPr>
            <a:xfrm>
              <a:off x="4278452" y="6097478"/>
              <a:ext cx="1468340" cy="509116"/>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24BA351-E4EF-BBB6-013C-1F77A30AA6F6}"/>
                </a:ext>
              </a:extLst>
            </p:cNvPr>
            <p:cNvSpPr txBox="1"/>
            <p:nvPr/>
          </p:nvSpPr>
          <p:spPr>
            <a:xfrm>
              <a:off x="4292090" y="6151981"/>
              <a:ext cx="1440059" cy="400110"/>
            </a:xfrm>
            <a:prstGeom prst="rect">
              <a:avLst/>
            </a:prstGeom>
            <a:noFill/>
          </p:spPr>
          <p:txBody>
            <a:bodyPr wrap="square" rtlCol="0">
              <a:spAutoFit/>
            </a:bodyPr>
            <a:lstStyle/>
            <a:p>
              <a:pPr algn="ctr"/>
              <a:r>
                <a:rPr lang="en-GB" sz="2000" b="1" dirty="0" err="1">
                  <a:solidFill>
                    <a:schemeClr val="bg1"/>
                  </a:solidFill>
                  <a:latin typeface="Calibri" panose="020F0502020204030204" pitchFamily="34" charset="0"/>
                  <a:cs typeface="Calibri" panose="020F0502020204030204" pitchFamily="34" charset="0"/>
                </a:rPr>
                <a:t>Tomhaltóir</a:t>
              </a:r>
              <a:endParaRPr lang="en-GB" sz="2000" b="1" dirty="0">
                <a:solidFill>
                  <a:schemeClr val="bg1"/>
                </a:solidFill>
                <a:latin typeface="Calibri" panose="020F0502020204030204" pitchFamily="34" charset="0"/>
                <a:cs typeface="Calibri" panose="020F0502020204030204" pitchFamily="34" charset="0"/>
              </a:endParaRPr>
            </a:p>
          </p:txBody>
        </p:sp>
      </p:grpSp>
      <p:grpSp>
        <p:nvGrpSpPr>
          <p:cNvPr id="6" name="Group 5" descr="Comhlacht DiúscarthaDramhaíola&#10;">
            <a:extLst>
              <a:ext uri="{FF2B5EF4-FFF2-40B4-BE49-F238E27FC236}">
                <a16:creationId xmlns:a16="http://schemas.microsoft.com/office/drawing/2014/main" id="{80C93318-265B-9BB6-4064-2364BD04683D}"/>
              </a:ext>
            </a:extLst>
          </p:cNvPr>
          <p:cNvGrpSpPr/>
          <p:nvPr/>
        </p:nvGrpSpPr>
        <p:grpSpPr>
          <a:xfrm>
            <a:off x="5825363" y="3920930"/>
            <a:ext cx="3360641" cy="2838794"/>
            <a:chOff x="5825363" y="3886746"/>
            <a:chExt cx="3360641" cy="2838794"/>
          </a:xfrm>
        </p:grpSpPr>
        <p:pic>
          <p:nvPicPr>
            <p:cNvPr id="12" name="Picture 11">
              <a:extLst>
                <a:ext uri="{FF2B5EF4-FFF2-40B4-BE49-F238E27FC236}">
                  <a16:creationId xmlns:a16="http://schemas.microsoft.com/office/drawing/2014/main" id="{ACBBF350-CB3C-EC0A-EB7C-7EA8839D5273}"/>
                </a:ext>
                <a:ext uri="{C183D7F6-B498-43B3-948B-1728B52AA6E4}">
                  <adec:decorative xmlns:adec="http://schemas.microsoft.com/office/drawing/2017/decorative" val="1"/>
                </a:ext>
              </a:extLst>
            </p:cNvPr>
            <p:cNvPicPr>
              <a:picLocks noChangeAspect="1"/>
            </p:cNvPicPr>
            <p:nvPr/>
          </p:nvPicPr>
          <p:blipFill rotWithShape="1">
            <a:blip r:embed="rId5"/>
            <a:srcRect b="6842"/>
            <a:stretch/>
          </p:blipFill>
          <p:spPr>
            <a:xfrm flipH="1">
              <a:off x="5825363" y="3886746"/>
              <a:ext cx="3236040" cy="2821703"/>
            </a:xfrm>
            <a:prstGeom prst="rect">
              <a:avLst/>
            </a:prstGeom>
          </p:spPr>
        </p:pic>
        <p:sp>
          <p:nvSpPr>
            <p:cNvPr id="16" name="Rounded Rectangle 15">
              <a:extLst>
                <a:ext uri="{FF2B5EF4-FFF2-40B4-BE49-F238E27FC236}">
                  <a16:creationId xmlns:a16="http://schemas.microsoft.com/office/drawing/2014/main" id="{D5211891-40DD-0D35-A63F-8B3B556B5329}"/>
                </a:ext>
              </a:extLst>
            </p:cNvPr>
            <p:cNvSpPr/>
            <p:nvPr/>
          </p:nvSpPr>
          <p:spPr>
            <a:xfrm>
              <a:off x="6318434" y="6097478"/>
              <a:ext cx="2867570" cy="628062"/>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05CA3670-CF27-EE48-73F2-C5D817209879}"/>
                </a:ext>
              </a:extLst>
            </p:cNvPr>
            <p:cNvSpPr txBox="1"/>
            <p:nvPr/>
          </p:nvSpPr>
          <p:spPr>
            <a:xfrm>
              <a:off x="6486717" y="6151981"/>
              <a:ext cx="2524410" cy="564001"/>
            </a:xfrm>
            <a:prstGeom prst="rect">
              <a:avLst/>
            </a:prstGeom>
            <a:noFill/>
          </p:spPr>
          <p:txBody>
            <a:bodyPr wrap="none" rtlCol="0">
              <a:spAutoFit/>
            </a:bodyPr>
            <a:lstStyle/>
            <a:p>
              <a:pPr algn="ctr">
                <a:lnSpc>
                  <a:spcPts val="1800"/>
                </a:lnSpc>
              </a:pPr>
              <a:r>
                <a:rPr lang="en-GB" sz="2000" b="1" dirty="0" err="1">
                  <a:solidFill>
                    <a:schemeClr val="bg1"/>
                  </a:solidFill>
                  <a:latin typeface="Calibri" panose="020F0502020204030204" pitchFamily="34" charset="0"/>
                  <a:cs typeface="Calibri" panose="020F0502020204030204" pitchFamily="34" charset="0"/>
                </a:rPr>
                <a:t>Comhlacht</a:t>
              </a:r>
              <a:r>
                <a:rPr lang="en-GB" sz="2000" b="1" dirty="0">
                  <a:solidFill>
                    <a:schemeClr val="bg1"/>
                  </a:solidFill>
                  <a:latin typeface="Calibri" panose="020F0502020204030204" pitchFamily="34" charset="0"/>
                  <a:cs typeface="Calibri" panose="020F0502020204030204" pitchFamily="34" charset="0"/>
                </a:rPr>
                <a:t> </a:t>
              </a:r>
              <a:r>
                <a:rPr lang="en-GB" sz="2000" b="1" dirty="0" err="1">
                  <a:solidFill>
                    <a:schemeClr val="bg1"/>
                  </a:solidFill>
                  <a:latin typeface="Calibri" panose="020F0502020204030204" pitchFamily="34" charset="0"/>
                  <a:cs typeface="Calibri" panose="020F0502020204030204" pitchFamily="34" charset="0"/>
                </a:rPr>
                <a:t>Diúscartha</a:t>
              </a:r>
              <a:br>
                <a:rPr lang="en-GB" sz="2000" b="1" dirty="0">
                  <a:solidFill>
                    <a:schemeClr val="bg1"/>
                  </a:solidFill>
                  <a:latin typeface="Calibri" panose="020F0502020204030204" pitchFamily="34" charset="0"/>
                  <a:cs typeface="Calibri" panose="020F0502020204030204" pitchFamily="34" charset="0"/>
                </a:rPr>
              </a:br>
              <a:r>
                <a:rPr lang="en-GB" sz="2000" b="1" dirty="0" err="1">
                  <a:solidFill>
                    <a:schemeClr val="bg1"/>
                  </a:solidFill>
                  <a:latin typeface="Calibri" panose="020F0502020204030204" pitchFamily="34" charset="0"/>
                  <a:cs typeface="Calibri" panose="020F0502020204030204" pitchFamily="34" charset="0"/>
                </a:rPr>
                <a:t>Dramhaíola</a:t>
              </a:r>
              <a:endParaRPr lang="en-GB" sz="2000" b="1" dirty="0">
                <a:solidFill>
                  <a:schemeClr val="bg1"/>
                </a:solidFill>
                <a:latin typeface="Calibri" panose="020F0502020204030204" pitchFamily="34" charset="0"/>
                <a:cs typeface="Calibri" panose="020F0502020204030204" pitchFamily="34" charset="0"/>
              </a:endParaRPr>
            </a:p>
          </p:txBody>
        </p:sp>
      </p:grpSp>
      <p:grpSp>
        <p:nvGrpSpPr>
          <p:cNvPr id="7" name="Group 6" descr="Gníomhaí timpeallachta&#10;">
            <a:extLst>
              <a:ext uri="{FF2B5EF4-FFF2-40B4-BE49-F238E27FC236}">
                <a16:creationId xmlns:a16="http://schemas.microsoft.com/office/drawing/2014/main" id="{F8E7B4E7-6AFD-8574-05EF-8DDB0C6C26F3}"/>
              </a:ext>
            </a:extLst>
          </p:cNvPr>
          <p:cNvGrpSpPr/>
          <p:nvPr/>
        </p:nvGrpSpPr>
        <p:grpSpPr>
          <a:xfrm>
            <a:off x="9647688" y="4130744"/>
            <a:ext cx="2103345" cy="2654618"/>
            <a:chOff x="9647688" y="4079468"/>
            <a:chExt cx="2103345" cy="2654618"/>
          </a:xfrm>
        </p:grpSpPr>
        <p:pic>
          <p:nvPicPr>
            <p:cNvPr id="14" name="Picture 13">
              <a:extLst>
                <a:ext uri="{FF2B5EF4-FFF2-40B4-BE49-F238E27FC236}">
                  <a16:creationId xmlns:a16="http://schemas.microsoft.com/office/drawing/2014/main" id="{EC60608C-8A16-EA2C-4C59-4F88AA67E3C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693746" y="4079468"/>
              <a:ext cx="1970032" cy="2327070"/>
            </a:xfrm>
            <a:prstGeom prst="rect">
              <a:avLst/>
            </a:prstGeom>
          </p:spPr>
        </p:pic>
        <p:sp>
          <p:nvSpPr>
            <p:cNvPr id="18" name="Rounded Rectangle 17">
              <a:extLst>
                <a:ext uri="{FF2B5EF4-FFF2-40B4-BE49-F238E27FC236}">
                  <a16:creationId xmlns:a16="http://schemas.microsoft.com/office/drawing/2014/main" id="{3BE00493-B958-A5F9-8CE3-F2DA2F38187D}"/>
                </a:ext>
              </a:extLst>
            </p:cNvPr>
            <p:cNvSpPr/>
            <p:nvPr/>
          </p:nvSpPr>
          <p:spPr>
            <a:xfrm>
              <a:off x="9652685" y="6097478"/>
              <a:ext cx="2098348" cy="636608"/>
            </a:xfrm>
            <a:prstGeom prst="roundRect">
              <a:avLst/>
            </a:prstGeom>
            <a:solidFill>
              <a:srgbClr val="AE2026"/>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3966C04-6740-9E53-2FF8-25B73E67BA24}"/>
                </a:ext>
              </a:extLst>
            </p:cNvPr>
            <p:cNvSpPr txBox="1"/>
            <p:nvPr/>
          </p:nvSpPr>
          <p:spPr>
            <a:xfrm>
              <a:off x="9647688" y="6151981"/>
              <a:ext cx="2103345" cy="564001"/>
            </a:xfrm>
            <a:prstGeom prst="rect">
              <a:avLst/>
            </a:prstGeom>
            <a:noFill/>
          </p:spPr>
          <p:txBody>
            <a:bodyPr wrap="square" rtlCol="0">
              <a:spAutoFit/>
            </a:bodyPr>
            <a:lstStyle/>
            <a:p>
              <a:pPr algn="ctr">
                <a:lnSpc>
                  <a:spcPts val="1800"/>
                </a:lnSpc>
              </a:pPr>
              <a:r>
                <a:rPr lang="en-GB" sz="2000" b="1" dirty="0" err="1">
                  <a:solidFill>
                    <a:schemeClr val="bg1"/>
                  </a:solidFill>
                  <a:latin typeface="Calibri" panose="020F0502020204030204" pitchFamily="34" charset="0"/>
                  <a:cs typeface="Calibri" panose="020F0502020204030204" pitchFamily="34" charset="0"/>
                </a:rPr>
                <a:t>Gníomhaí</a:t>
              </a:r>
              <a:r>
                <a:rPr lang="en-GB" sz="2000" b="1" dirty="0">
                  <a:solidFill>
                    <a:schemeClr val="bg1"/>
                  </a:solidFill>
                  <a:latin typeface="Calibri" panose="020F0502020204030204" pitchFamily="34" charset="0"/>
                  <a:cs typeface="Calibri" panose="020F0502020204030204" pitchFamily="34" charset="0"/>
                </a:rPr>
                <a:t> </a:t>
              </a:r>
              <a:r>
                <a:rPr lang="en-GB" sz="2000" b="1" dirty="0" err="1">
                  <a:solidFill>
                    <a:schemeClr val="bg1"/>
                  </a:solidFill>
                  <a:latin typeface="Calibri" panose="020F0502020204030204" pitchFamily="34" charset="0"/>
                  <a:cs typeface="Calibri" panose="020F0502020204030204" pitchFamily="34" charset="0"/>
                </a:rPr>
                <a:t>timpeallachta</a:t>
              </a:r>
              <a:endParaRPr lang="en-GB" sz="2000" b="1" dirty="0">
                <a:solidFill>
                  <a:schemeClr val="bg1"/>
                </a:solidFill>
                <a:latin typeface="Calibri" panose="020F0502020204030204" pitchFamily="34" charset="0"/>
                <a:cs typeface="Calibri" panose="020F0502020204030204" pitchFamily="34" charset="0"/>
              </a:endParaRPr>
            </a:p>
          </p:txBody>
        </p:sp>
      </p:grpSp>
      <p:sp>
        <p:nvSpPr>
          <p:cNvPr id="33" name="Triangle 32">
            <a:extLst>
              <a:ext uri="{FF2B5EF4-FFF2-40B4-BE49-F238E27FC236}">
                <a16:creationId xmlns:a16="http://schemas.microsoft.com/office/drawing/2014/main" id="{B0103A73-AF89-FB22-5168-60B9EB65D245}"/>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9" name="Slide Number Placeholder 12">
            <a:extLst>
              <a:ext uri="{FF2B5EF4-FFF2-40B4-BE49-F238E27FC236}">
                <a16:creationId xmlns:a16="http://schemas.microsoft.com/office/drawing/2014/main" id="{543E22EE-2DA9-9F51-1909-A762F6AD64FA}"/>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13</a:t>
            </a:fld>
            <a:endParaRPr lang="en-US" dirty="0"/>
          </a:p>
        </p:txBody>
      </p:sp>
    </p:spTree>
    <p:extLst>
      <p:ext uri="{BB962C8B-B14F-4D97-AF65-F5344CB8AC3E}">
        <p14:creationId xmlns:p14="http://schemas.microsoft.com/office/powerpoint/2010/main" val="27232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ssolv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ssolv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6F3361-32B1-2F25-5025-360BB9834531}"/>
              </a:ext>
            </a:extLst>
          </p:cNvPr>
          <p:cNvSpPr txBox="1"/>
          <p:nvPr/>
        </p:nvSpPr>
        <p:spPr>
          <a:xfrm>
            <a:off x="1793607" y="579939"/>
            <a:ext cx="3504786" cy="461665"/>
          </a:xfrm>
          <a:prstGeom prst="rect">
            <a:avLst/>
          </a:prstGeom>
          <a:noFill/>
        </p:spPr>
        <p:txBody>
          <a:bodyPr wrap="square" lIns="0" rtlCol="0">
            <a:spAutoFit/>
          </a:bodyPr>
          <a:lstStyle/>
          <a:p>
            <a:r>
              <a:rPr lang="en-GB" sz="2400" b="1" dirty="0" err="1">
                <a:latin typeface="Calibri" panose="020F0502020204030204" pitchFamily="34" charset="0"/>
                <a:cs typeface="Calibri" panose="020F0502020204030204" pitchFamily="34" charset="0"/>
              </a:rPr>
              <a:t>Gníomhaíocht</a:t>
            </a:r>
            <a:r>
              <a:rPr lang="en-GB" sz="2400" b="1" dirty="0">
                <a:latin typeface="Calibri" panose="020F0502020204030204" pitchFamily="34" charset="0"/>
                <a:cs typeface="Calibri" panose="020F0502020204030204" pitchFamily="34" charset="0"/>
              </a:rPr>
              <a:t> 5</a:t>
            </a:r>
          </a:p>
        </p:txBody>
      </p:sp>
      <p:sp>
        <p:nvSpPr>
          <p:cNvPr id="2" name="Title 1">
            <a:extLst>
              <a:ext uri="{FF2B5EF4-FFF2-40B4-BE49-F238E27FC236}">
                <a16:creationId xmlns:a16="http://schemas.microsoft.com/office/drawing/2014/main" id="{994100A2-0FD7-B746-5951-6AA8E4C391F3}"/>
              </a:ext>
            </a:extLst>
          </p:cNvPr>
          <p:cNvSpPr>
            <a:spLocks noGrp="1"/>
          </p:cNvSpPr>
          <p:nvPr>
            <p:ph type="title"/>
          </p:nvPr>
        </p:nvSpPr>
        <p:spPr>
          <a:xfrm>
            <a:off x="1765616" y="909409"/>
            <a:ext cx="8140453" cy="766992"/>
          </a:xfrm>
        </p:spPr>
        <p:txBody>
          <a:bodyPr lIns="0">
            <a:normAutofit/>
          </a:bodyPr>
          <a:lstStyle/>
          <a:p>
            <a:r>
              <a:rPr lang="en-GB" dirty="0" err="1"/>
              <a:t>Athbhreithniú</a:t>
            </a:r>
            <a:r>
              <a:rPr lang="en-GB" dirty="0"/>
              <a:t> </a:t>
            </a:r>
            <a:r>
              <a:rPr lang="en-GB" dirty="0" err="1"/>
              <a:t>Rialtas</a:t>
            </a:r>
            <a:r>
              <a:rPr lang="en-GB" dirty="0"/>
              <a:t> </a:t>
            </a:r>
            <a:r>
              <a:rPr lang="en-GB" dirty="0" err="1"/>
              <a:t>na</a:t>
            </a:r>
            <a:r>
              <a:rPr lang="en-GB" dirty="0"/>
              <a:t> </a:t>
            </a:r>
            <a:r>
              <a:rPr lang="en-GB" dirty="0" err="1"/>
              <a:t>hÉireann</a:t>
            </a:r>
            <a:endParaRPr lang="en-US" dirty="0"/>
          </a:p>
        </p:txBody>
      </p:sp>
      <p:sp>
        <p:nvSpPr>
          <p:cNvPr id="33" name="Rounded Rectangular Callout 32">
            <a:extLst>
              <a:ext uri="{FF2B5EF4-FFF2-40B4-BE49-F238E27FC236}">
                <a16:creationId xmlns:a16="http://schemas.microsoft.com/office/drawing/2014/main" id="{1FAC802A-B77B-EBF0-CCBE-A92167F4C8D5}"/>
              </a:ext>
            </a:extLst>
          </p:cNvPr>
          <p:cNvSpPr/>
          <p:nvPr/>
        </p:nvSpPr>
        <p:spPr>
          <a:xfrm>
            <a:off x="1793606" y="1816723"/>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err="1">
                <a:solidFill>
                  <a:schemeClr val="tx1"/>
                </a:solidFill>
                <a:latin typeface="Calibri" panose="020F0502020204030204" pitchFamily="34" charset="0"/>
                <a:cs typeface="Calibri" panose="020F0502020204030204" pitchFamily="34" charset="0"/>
              </a:rPr>
              <a:t>Céard</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é</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Dáil</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Éireann</a:t>
            </a:r>
            <a:r>
              <a:rPr lang="en-GB" sz="2000" dirty="0">
                <a:solidFill>
                  <a:schemeClr val="tx1"/>
                </a:solidFill>
                <a:latin typeface="Calibri" panose="020F0502020204030204" pitchFamily="34" charset="0"/>
                <a:cs typeface="Calibri" panose="020F0502020204030204" pitchFamily="34" charset="0"/>
              </a:rPr>
              <a:t>?</a:t>
            </a:r>
          </a:p>
        </p:txBody>
      </p:sp>
      <p:sp>
        <p:nvSpPr>
          <p:cNvPr id="14" name="Rounded Rectangular Callout 13">
            <a:extLst>
              <a:ext uri="{FF2B5EF4-FFF2-40B4-BE49-F238E27FC236}">
                <a16:creationId xmlns:a16="http://schemas.microsoft.com/office/drawing/2014/main" id="{FDAD8138-DF44-57EB-85A3-67D5AB981909}"/>
              </a:ext>
            </a:extLst>
          </p:cNvPr>
          <p:cNvSpPr/>
          <p:nvPr/>
        </p:nvSpPr>
        <p:spPr>
          <a:xfrm>
            <a:off x="4202360" y="1816723"/>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2000" dirty="0" err="1">
                <a:solidFill>
                  <a:schemeClr val="tx1"/>
                </a:solidFill>
                <a:latin typeface="Calibri" panose="020F0502020204030204" pitchFamily="34" charset="0"/>
                <a:cs typeface="Calibri" panose="020F0502020204030204" pitchFamily="34" charset="0"/>
              </a:rPr>
              <a:t>Conas</a:t>
            </a:r>
            <a:r>
              <a:rPr lang="en-GB" sz="2000" dirty="0">
                <a:solidFill>
                  <a:schemeClr val="tx1"/>
                </a:solidFill>
                <a:latin typeface="Calibri" panose="020F0502020204030204" pitchFamily="34" charset="0"/>
                <a:cs typeface="Calibri" panose="020F0502020204030204" pitchFamily="34" charset="0"/>
              </a:rPr>
              <a:t> a </a:t>
            </a:r>
            <a:r>
              <a:rPr lang="en-GB" sz="2000" dirty="0" err="1">
                <a:solidFill>
                  <a:schemeClr val="tx1"/>
                </a:solidFill>
                <a:latin typeface="Calibri" panose="020F0502020204030204" pitchFamily="34" charset="0"/>
                <a:cs typeface="Calibri" panose="020F0502020204030204" pitchFamily="34" charset="0"/>
              </a:rPr>
              <a:t>thoghtar</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Teachtaí</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Dála</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chuig</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Dáil</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Éireann</a:t>
            </a:r>
            <a:r>
              <a:rPr lang="en-GB" sz="2000" dirty="0">
                <a:solidFill>
                  <a:schemeClr val="tx1"/>
                </a:solidFill>
                <a:latin typeface="Calibri" panose="020F0502020204030204" pitchFamily="34" charset="0"/>
                <a:cs typeface="Calibri" panose="020F0502020204030204" pitchFamily="34" charset="0"/>
              </a:rPr>
              <a:t>?</a:t>
            </a:r>
          </a:p>
        </p:txBody>
      </p:sp>
      <p:sp>
        <p:nvSpPr>
          <p:cNvPr id="24" name="Rounded Rectangular Callout 23">
            <a:extLst>
              <a:ext uri="{FF2B5EF4-FFF2-40B4-BE49-F238E27FC236}">
                <a16:creationId xmlns:a16="http://schemas.microsoft.com/office/drawing/2014/main" id="{24BC61AD-2C41-1447-D74B-D5D23DCCA2D8}"/>
              </a:ext>
            </a:extLst>
          </p:cNvPr>
          <p:cNvSpPr/>
          <p:nvPr/>
        </p:nvSpPr>
        <p:spPr>
          <a:xfrm>
            <a:off x="6611114" y="1816723"/>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err="1">
                <a:solidFill>
                  <a:schemeClr val="tx1"/>
                </a:solidFill>
                <a:latin typeface="Calibri" panose="020F0502020204030204" pitchFamily="34" charset="0"/>
                <a:cs typeface="Calibri" panose="020F0502020204030204" pitchFamily="34" charset="0"/>
              </a:rPr>
              <a:t>Céard</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é</a:t>
            </a:r>
            <a:r>
              <a:rPr lang="en-GB" sz="2000" dirty="0">
                <a:solidFill>
                  <a:schemeClr val="tx1"/>
                </a:solidFill>
                <a:latin typeface="Calibri" panose="020F0502020204030204" pitchFamily="34" charset="0"/>
                <a:cs typeface="Calibri" panose="020F0502020204030204" pitchFamily="34" charset="0"/>
              </a:rPr>
              <a:t> Seanad </a:t>
            </a:r>
            <a:r>
              <a:rPr lang="en-GB" sz="2000" dirty="0" err="1">
                <a:solidFill>
                  <a:schemeClr val="tx1"/>
                </a:solidFill>
                <a:latin typeface="Calibri" panose="020F0502020204030204" pitchFamily="34" charset="0"/>
                <a:cs typeface="Calibri" panose="020F0502020204030204" pitchFamily="34" charset="0"/>
              </a:rPr>
              <a:t>Éireann</a:t>
            </a:r>
            <a:r>
              <a:rPr lang="en-GB" sz="2000" dirty="0">
                <a:solidFill>
                  <a:schemeClr val="tx1"/>
                </a:solidFill>
                <a:latin typeface="Calibri" panose="020F0502020204030204" pitchFamily="34" charset="0"/>
                <a:cs typeface="Calibri" panose="020F0502020204030204" pitchFamily="34" charset="0"/>
              </a:rPr>
              <a:t>?</a:t>
            </a:r>
          </a:p>
        </p:txBody>
      </p:sp>
      <p:sp>
        <p:nvSpPr>
          <p:cNvPr id="37" name="Rounded Rectangular Callout 36">
            <a:extLst>
              <a:ext uri="{FF2B5EF4-FFF2-40B4-BE49-F238E27FC236}">
                <a16:creationId xmlns:a16="http://schemas.microsoft.com/office/drawing/2014/main" id="{25B1A2EC-A2A7-E7F7-9759-8B599ED14D65}"/>
              </a:ext>
            </a:extLst>
          </p:cNvPr>
          <p:cNvSpPr/>
          <p:nvPr/>
        </p:nvSpPr>
        <p:spPr>
          <a:xfrm>
            <a:off x="9027096" y="1816723"/>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Cad is Taoiseach </a:t>
            </a:r>
            <a:r>
              <a:rPr lang="en-GB" sz="2000" dirty="0" err="1">
                <a:solidFill>
                  <a:schemeClr val="tx1"/>
                </a:solidFill>
                <a:latin typeface="Calibri" panose="020F0502020204030204" pitchFamily="34" charset="0"/>
                <a:cs typeface="Calibri" panose="020F0502020204030204" pitchFamily="34" charset="0"/>
              </a:rPr>
              <a:t>ann</a:t>
            </a:r>
            <a:r>
              <a:rPr lang="en-GB" sz="2000" dirty="0">
                <a:solidFill>
                  <a:schemeClr val="tx1"/>
                </a:solidFill>
                <a:latin typeface="Calibri" panose="020F0502020204030204" pitchFamily="34" charset="0"/>
                <a:cs typeface="Calibri" panose="020F0502020204030204" pitchFamily="34" charset="0"/>
              </a:rPr>
              <a:t>?</a:t>
            </a:r>
          </a:p>
        </p:txBody>
      </p:sp>
      <p:sp>
        <p:nvSpPr>
          <p:cNvPr id="3" name="Rounded Rectangular Callout 2">
            <a:extLst>
              <a:ext uri="{FF2B5EF4-FFF2-40B4-BE49-F238E27FC236}">
                <a16:creationId xmlns:a16="http://schemas.microsoft.com/office/drawing/2014/main" id="{D754D97C-87CF-48F3-52A1-AADAA863A985}"/>
              </a:ext>
            </a:extLst>
          </p:cNvPr>
          <p:cNvSpPr/>
          <p:nvPr/>
        </p:nvSpPr>
        <p:spPr>
          <a:xfrm>
            <a:off x="1793606" y="3774595"/>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err="1">
                <a:solidFill>
                  <a:schemeClr val="tx1"/>
                </a:solidFill>
                <a:latin typeface="Calibri" panose="020F0502020204030204" pitchFamily="34" charset="0"/>
                <a:cs typeface="Calibri" panose="020F0502020204030204" pitchFamily="34" charset="0"/>
              </a:rPr>
              <a:t>Cé</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hé</a:t>
            </a:r>
            <a:r>
              <a:rPr lang="en-GB" sz="2000" dirty="0">
                <a:solidFill>
                  <a:schemeClr val="tx1"/>
                </a:solidFill>
                <a:latin typeface="Calibri" panose="020F0502020204030204" pitchFamily="34" charset="0"/>
                <a:cs typeface="Calibri" panose="020F0502020204030204" pitchFamily="34" charset="0"/>
              </a:rPr>
              <a:t> an Taoiseach </a:t>
            </a:r>
            <a:r>
              <a:rPr lang="en-GB" sz="2000" dirty="0" err="1">
                <a:solidFill>
                  <a:schemeClr val="tx1"/>
                </a:solidFill>
                <a:latin typeface="Calibri" panose="020F0502020204030204" pitchFamily="34" charset="0"/>
                <a:cs typeface="Calibri" panose="020F0502020204030204" pitchFamily="34" charset="0"/>
              </a:rPr>
              <a:t>reatha</a:t>
            </a:r>
            <a:r>
              <a:rPr lang="en-GB" sz="2000" dirty="0">
                <a:solidFill>
                  <a:schemeClr val="tx1"/>
                </a:solidFill>
                <a:latin typeface="Calibri" panose="020F0502020204030204" pitchFamily="34" charset="0"/>
                <a:cs typeface="Calibri" panose="020F0502020204030204" pitchFamily="34" charset="0"/>
              </a:rPr>
              <a:t>?</a:t>
            </a:r>
          </a:p>
        </p:txBody>
      </p:sp>
      <p:sp>
        <p:nvSpPr>
          <p:cNvPr id="11" name="Rounded Rectangular Callout 10">
            <a:extLst>
              <a:ext uri="{FF2B5EF4-FFF2-40B4-BE49-F238E27FC236}">
                <a16:creationId xmlns:a16="http://schemas.microsoft.com/office/drawing/2014/main" id="{D54B1F5F-478E-D1B8-40D6-A6C32ECB7758}"/>
              </a:ext>
            </a:extLst>
          </p:cNvPr>
          <p:cNvSpPr/>
          <p:nvPr/>
        </p:nvSpPr>
        <p:spPr>
          <a:xfrm>
            <a:off x="4202360" y="3774595"/>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latin typeface="Calibri" panose="020F0502020204030204" pitchFamily="34" charset="0"/>
                <a:cs typeface="Calibri" panose="020F0502020204030204" pitchFamily="34" charset="0"/>
              </a:rPr>
              <a:t>Cad is Tánaiste </a:t>
            </a:r>
            <a:r>
              <a:rPr lang="en-GB" sz="2000" dirty="0" err="1">
                <a:solidFill>
                  <a:schemeClr val="tx1"/>
                </a:solidFill>
                <a:latin typeface="Calibri" panose="020F0502020204030204" pitchFamily="34" charset="0"/>
                <a:cs typeface="Calibri" panose="020F0502020204030204" pitchFamily="34" charset="0"/>
              </a:rPr>
              <a:t>ann</a:t>
            </a:r>
            <a:r>
              <a:rPr lang="en-GB" sz="2000" dirty="0">
                <a:solidFill>
                  <a:schemeClr val="tx1"/>
                </a:solidFill>
                <a:latin typeface="Calibri" panose="020F0502020204030204" pitchFamily="34" charset="0"/>
                <a:cs typeface="Calibri" panose="020F0502020204030204" pitchFamily="34" charset="0"/>
              </a:rPr>
              <a:t>?</a:t>
            </a:r>
          </a:p>
        </p:txBody>
      </p:sp>
      <p:sp>
        <p:nvSpPr>
          <p:cNvPr id="15" name="Rounded Rectangular Callout 14">
            <a:extLst>
              <a:ext uri="{FF2B5EF4-FFF2-40B4-BE49-F238E27FC236}">
                <a16:creationId xmlns:a16="http://schemas.microsoft.com/office/drawing/2014/main" id="{795B832E-F1E4-DB55-7388-78829B3C3AC5}"/>
              </a:ext>
            </a:extLst>
          </p:cNvPr>
          <p:cNvSpPr/>
          <p:nvPr/>
        </p:nvSpPr>
        <p:spPr>
          <a:xfrm>
            <a:off x="6611114" y="3774595"/>
            <a:ext cx="2072704" cy="1443152"/>
          </a:xfrm>
          <a:prstGeom prst="wedgeRoundRectCallout">
            <a:avLst>
              <a:gd name="adj1" fmla="val -33350"/>
              <a:gd name="adj2" fmla="val 67771"/>
              <a:gd name="adj3" fmla="val 16667"/>
            </a:avLst>
          </a:prstGeom>
          <a:solidFill>
            <a:schemeClr val="bg1"/>
          </a:solidFill>
          <a:ln w="57150" cap="rnd">
            <a:solidFill>
              <a:srgbClr val="AE20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err="1">
                <a:solidFill>
                  <a:schemeClr val="tx1"/>
                </a:solidFill>
                <a:latin typeface="Calibri" panose="020F0502020204030204" pitchFamily="34" charset="0"/>
                <a:cs typeface="Calibri" panose="020F0502020204030204" pitchFamily="34" charset="0"/>
              </a:rPr>
              <a:t>Cé</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hé</a:t>
            </a:r>
            <a:r>
              <a:rPr lang="en-GB" sz="2000" dirty="0">
                <a:solidFill>
                  <a:schemeClr val="tx1"/>
                </a:solidFill>
                <a:latin typeface="Calibri" panose="020F0502020204030204" pitchFamily="34" charset="0"/>
                <a:cs typeface="Calibri" panose="020F0502020204030204" pitchFamily="34" charset="0"/>
              </a:rPr>
              <a:t> an Tánaiste </a:t>
            </a:r>
            <a:r>
              <a:rPr lang="en-GB" sz="2000" dirty="0" err="1">
                <a:solidFill>
                  <a:schemeClr val="tx1"/>
                </a:solidFill>
                <a:latin typeface="Calibri" panose="020F0502020204030204" pitchFamily="34" charset="0"/>
                <a:cs typeface="Calibri" panose="020F0502020204030204" pitchFamily="34" charset="0"/>
              </a:rPr>
              <a:t>reatha</a:t>
            </a:r>
            <a:r>
              <a:rPr lang="en-GB" sz="2000" dirty="0">
                <a:solidFill>
                  <a:schemeClr val="tx1"/>
                </a:solidFill>
                <a:latin typeface="Calibri" panose="020F0502020204030204" pitchFamily="34" charset="0"/>
                <a:cs typeface="Calibri" panose="020F0502020204030204" pitchFamily="34" charset="0"/>
              </a:rPr>
              <a:t>?</a:t>
            </a:r>
          </a:p>
        </p:txBody>
      </p:sp>
      <p:sp>
        <p:nvSpPr>
          <p:cNvPr id="36" name="Rounded Rectangular Callout 35">
            <a:extLst>
              <a:ext uri="{FF2B5EF4-FFF2-40B4-BE49-F238E27FC236}">
                <a16:creationId xmlns:a16="http://schemas.microsoft.com/office/drawing/2014/main" id="{F757E62C-5C46-3C19-7F7D-89A9CE3E1AC2}"/>
              </a:ext>
            </a:extLst>
          </p:cNvPr>
          <p:cNvSpPr/>
          <p:nvPr/>
        </p:nvSpPr>
        <p:spPr>
          <a:xfrm>
            <a:off x="9027096" y="3774595"/>
            <a:ext cx="2072704" cy="1443152"/>
          </a:xfrm>
          <a:prstGeom prst="wedgeRoundRectCallout">
            <a:avLst>
              <a:gd name="adj1" fmla="val -33350"/>
              <a:gd name="adj2" fmla="val 67771"/>
              <a:gd name="adj3" fmla="val 16667"/>
            </a:avLst>
          </a:prstGeom>
          <a:solidFill>
            <a:schemeClr val="bg1"/>
          </a:solidFill>
          <a:ln w="5715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err="1">
                <a:solidFill>
                  <a:schemeClr val="tx1"/>
                </a:solidFill>
                <a:latin typeface="Calibri" panose="020F0502020204030204" pitchFamily="34" charset="0"/>
                <a:cs typeface="Calibri" panose="020F0502020204030204" pitchFamily="34" charset="0"/>
              </a:rPr>
              <a:t>Cé</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hé</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Uachtarán</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reatha</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na</a:t>
            </a:r>
            <a:r>
              <a:rPr lang="en-GB" sz="2000" dirty="0">
                <a:solidFill>
                  <a:schemeClr val="tx1"/>
                </a:solidFill>
                <a:latin typeface="Calibri" panose="020F0502020204030204" pitchFamily="34" charset="0"/>
                <a:cs typeface="Calibri" panose="020F0502020204030204" pitchFamily="34" charset="0"/>
              </a:rPr>
              <a:t> </a:t>
            </a:r>
            <a:r>
              <a:rPr lang="en-GB" sz="2000" dirty="0" err="1">
                <a:solidFill>
                  <a:schemeClr val="tx1"/>
                </a:solidFill>
                <a:latin typeface="Calibri" panose="020F0502020204030204" pitchFamily="34" charset="0"/>
                <a:cs typeface="Calibri" panose="020F0502020204030204" pitchFamily="34" charset="0"/>
              </a:rPr>
              <a:t>hÉireann</a:t>
            </a:r>
            <a:r>
              <a:rPr lang="en-GB" sz="2000" dirty="0">
                <a:solidFill>
                  <a:schemeClr val="tx1"/>
                </a:solidFill>
                <a:latin typeface="Calibri" panose="020F0502020204030204" pitchFamily="34" charset="0"/>
                <a:cs typeface="Calibri" panose="020F0502020204030204" pitchFamily="34" charset="0"/>
              </a:rPr>
              <a:t>?</a:t>
            </a:r>
          </a:p>
        </p:txBody>
      </p:sp>
      <p:sp>
        <p:nvSpPr>
          <p:cNvPr id="9" name="Triangle 8">
            <a:extLst>
              <a:ext uri="{FF2B5EF4-FFF2-40B4-BE49-F238E27FC236}">
                <a16:creationId xmlns:a16="http://schemas.microsoft.com/office/drawing/2014/main" id="{C00C8167-7351-B519-ADD8-786009D9328B}"/>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AE20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DB515"/>
              </a:solidFill>
            </a:endParaRPr>
          </a:p>
        </p:txBody>
      </p:sp>
      <p:sp>
        <p:nvSpPr>
          <p:cNvPr id="5" name="Slide Number Placeholder 12">
            <a:extLst>
              <a:ext uri="{FF2B5EF4-FFF2-40B4-BE49-F238E27FC236}">
                <a16:creationId xmlns:a16="http://schemas.microsoft.com/office/drawing/2014/main" id="{78DDC0F7-8AC6-0535-E32A-EA2A27F5D89A}"/>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14</a:t>
            </a:fld>
            <a:endParaRPr lang="en-US" dirty="0"/>
          </a:p>
        </p:txBody>
      </p:sp>
    </p:spTree>
    <p:extLst>
      <p:ext uri="{BB962C8B-B14F-4D97-AF65-F5344CB8AC3E}">
        <p14:creationId xmlns:p14="http://schemas.microsoft.com/office/powerpoint/2010/main" val="97749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dissolv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ssolv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dissolve">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ssolv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dissolve">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p:bldP spid="14" grpId="0" animBg="1"/>
      <p:bldP spid="24" grpId="0" animBg="1"/>
      <p:bldP spid="37" grpId="0" animBg="1"/>
      <p:bldP spid="3" grpId="0" animBg="1"/>
      <p:bldP spid="11" grpId="0" animBg="1"/>
      <p:bldP spid="15"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634B40F-E127-D9C2-C7F4-31CDBE54D6B2}"/>
              </a:ext>
            </a:extLst>
          </p:cNvPr>
          <p:cNvSpPr>
            <a:spLocks noGrp="1"/>
          </p:cNvSpPr>
          <p:nvPr>
            <p:ph type="title"/>
          </p:nvPr>
        </p:nvSpPr>
        <p:spPr/>
        <p:txBody>
          <a:bodyPr/>
          <a:lstStyle/>
          <a:p>
            <a:r>
              <a:rPr lang="en-GB" dirty="0" err="1"/>
              <a:t>Rialtas</a:t>
            </a:r>
            <a:r>
              <a:rPr lang="en-GB" dirty="0"/>
              <a:t> </a:t>
            </a:r>
            <a:r>
              <a:rPr lang="en-GB" dirty="0" err="1"/>
              <a:t>na</a:t>
            </a:r>
            <a:r>
              <a:rPr lang="en-GB" dirty="0"/>
              <a:t> </a:t>
            </a:r>
            <a:r>
              <a:rPr lang="en-GB" dirty="0" err="1"/>
              <a:t>hÉireann</a:t>
            </a:r>
            <a:endParaRPr lang="en-US" dirty="0"/>
          </a:p>
        </p:txBody>
      </p:sp>
      <p:sp>
        <p:nvSpPr>
          <p:cNvPr id="15" name="TextBox 14">
            <a:extLst>
              <a:ext uri="{FF2B5EF4-FFF2-40B4-BE49-F238E27FC236}">
                <a16:creationId xmlns:a16="http://schemas.microsoft.com/office/drawing/2014/main" id="{9F4975EA-77CC-4B38-9A6D-A5C835FCD704}"/>
              </a:ext>
            </a:extLst>
          </p:cNvPr>
          <p:cNvSpPr txBox="1"/>
          <p:nvPr/>
        </p:nvSpPr>
        <p:spPr>
          <a:xfrm>
            <a:off x="1774824" y="2269235"/>
            <a:ext cx="3129626" cy="567639"/>
          </a:xfrm>
          <a:prstGeom prst="rect">
            <a:avLst/>
          </a:prstGeom>
        </p:spPr>
        <p:txBody>
          <a:bodyPr rtlCol="0" anchor="b">
            <a:normAutofit/>
          </a:bodyPr>
          <a:lstStyle/>
          <a:p>
            <a:pPr algn="ctr">
              <a:spcAft>
                <a:spcPts val="600"/>
              </a:spcAft>
            </a:pPr>
            <a:r>
              <a:rPr lang="en-GB" sz="2800" b="1" dirty="0">
                <a:latin typeface="Calibri" panose="020F0502020204030204" pitchFamily="34" charset="0"/>
                <a:cs typeface="Calibri" panose="020F0502020204030204" pitchFamily="34" charset="0"/>
              </a:rPr>
              <a:t>An </a:t>
            </a:r>
            <a:r>
              <a:rPr lang="en-GB" sz="2800" b="1" dirty="0" err="1">
                <a:latin typeface="Calibri" panose="020F0502020204030204" pitchFamily="34" charset="0"/>
                <a:cs typeface="Calibri" panose="020F0502020204030204" pitchFamily="34" charset="0"/>
              </a:rPr>
              <a:t>tUachtarán</a:t>
            </a:r>
            <a:endParaRPr lang="en-GB" sz="2800" b="1" dirty="0">
              <a:latin typeface="Calibri" panose="020F0502020204030204" pitchFamily="34" charset="0"/>
              <a:cs typeface="Calibri" panose="020F0502020204030204" pitchFamily="34" charset="0"/>
            </a:endParaRPr>
          </a:p>
        </p:txBody>
      </p:sp>
      <p:sp>
        <p:nvSpPr>
          <p:cNvPr id="8" name="Rectangle 7" descr="Pictiúr de Micheál D. Ó hUigínn">
            <a:extLst>
              <a:ext uri="{FF2B5EF4-FFF2-40B4-BE49-F238E27FC236}">
                <a16:creationId xmlns:a16="http://schemas.microsoft.com/office/drawing/2014/main" id="{E0165AFD-9CC0-BD9D-BD36-725B845CFDC5}"/>
              </a:ext>
            </a:extLst>
          </p:cNvPr>
          <p:cNvSpPr/>
          <p:nvPr/>
        </p:nvSpPr>
        <p:spPr>
          <a:xfrm>
            <a:off x="1774825" y="2845839"/>
            <a:ext cx="3129626" cy="306383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33A18756-2620-6663-21DA-957F716589EE}"/>
              </a:ext>
            </a:extLst>
          </p:cNvPr>
          <p:cNvSpPr txBox="1"/>
          <p:nvPr/>
        </p:nvSpPr>
        <p:spPr>
          <a:xfrm>
            <a:off x="6555989" y="1641662"/>
            <a:ext cx="4020484" cy="523220"/>
          </a:xfrm>
          <a:prstGeom prst="rect">
            <a:avLst/>
          </a:prstGeom>
          <a:noFill/>
        </p:spPr>
        <p:txBody>
          <a:bodyPr wrap="square" rtlCol="0">
            <a:spAutoFit/>
          </a:bodyPr>
          <a:lstStyle/>
          <a:p>
            <a:pPr algn="ctr"/>
            <a:r>
              <a:rPr lang="en-GB" sz="2800" b="1" dirty="0">
                <a:latin typeface="Calibri" panose="020F0502020204030204" pitchFamily="34" charset="0"/>
                <a:cs typeface="Calibri" panose="020F0502020204030204" pitchFamily="34" charset="0"/>
              </a:rPr>
              <a:t>Tithe an </a:t>
            </a:r>
            <a:r>
              <a:rPr lang="en-GB" sz="2800" b="1" dirty="0" err="1">
                <a:latin typeface="Calibri" panose="020F0502020204030204" pitchFamily="34" charset="0"/>
                <a:cs typeface="Calibri" panose="020F0502020204030204" pitchFamily="34" charset="0"/>
              </a:rPr>
              <a:t>Oireachtais</a:t>
            </a:r>
            <a:endParaRPr lang="en-GB" sz="2800" b="1"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ADAE0F1-5D8E-5B3F-04CB-2CC9CA608A2D}"/>
              </a:ext>
            </a:extLst>
          </p:cNvPr>
          <p:cNvSpPr txBox="1"/>
          <p:nvPr/>
        </p:nvSpPr>
        <p:spPr>
          <a:xfrm>
            <a:off x="5261835" y="2269235"/>
            <a:ext cx="3129626" cy="567639"/>
          </a:xfrm>
          <a:prstGeom prst="rect">
            <a:avLst/>
          </a:prstGeom>
        </p:spPr>
        <p:txBody>
          <a:bodyPr rtlCol="0" anchor="b">
            <a:normAutofit/>
          </a:bodyPr>
          <a:lstStyle/>
          <a:p>
            <a:pPr algn="ctr">
              <a:spcAft>
                <a:spcPts val="600"/>
              </a:spcAft>
            </a:pPr>
            <a:r>
              <a:rPr lang="en-GB" sz="2800" b="1" dirty="0">
                <a:latin typeface="Calibri" panose="020F0502020204030204" pitchFamily="34" charset="0"/>
                <a:cs typeface="Calibri" panose="020F0502020204030204" pitchFamily="34" charset="0"/>
              </a:rPr>
              <a:t>Dáil </a:t>
            </a:r>
            <a:r>
              <a:rPr lang="en-GB" sz="2800" b="1" dirty="0" err="1">
                <a:latin typeface="Calibri" panose="020F0502020204030204" pitchFamily="34" charset="0"/>
                <a:cs typeface="Calibri" panose="020F0502020204030204" pitchFamily="34" charset="0"/>
              </a:rPr>
              <a:t>Éireann</a:t>
            </a:r>
            <a:endParaRPr lang="en-GB" sz="2800" b="1" dirty="0">
              <a:latin typeface="Calibri" panose="020F0502020204030204" pitchFamily="34" charset="0"/>
              <a:cs typeface="Calibri" panose="020F0502020204030204" pitchFamily="34" charset="0"/>
            </a:endParaRPr>
          </a:p>
        </p:txBody>
      </p:sp>
      <p:sp>
        <p:nvSpPr>
          <p:cNvPr id="16" name="Rectangle 15" descr="Pictiúr de Dáil Éireann">
            <a:extLst>
              <a:ext uri="{FF2B5EF4-FFF2-40B4-BE49-F238E27FC236}">
                <a16:creationId xmlns:a16="http://schemas.microsoft.com/office/drawing/2014/main" id="{EA2357A9-8E71-CCC0-705E-C3AEE60EA7B4}"/>
              </a:ext>
            </a:extLst>
          </p:cNvPr>
          <p:cNvSpPr/>
          <p:nvPr/>
        </p:nvSpPr>
        <p:spPr>
          <a:xfrm>
            <a:off x="5278648" y="2836874"/>
            <a:ext cx="3096000" cy="306383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746EE27-722A-D5A2-267B-81C563DD560F}"/>
              </a:ext>
            </a:extLst>
          </p:cNvPr>
          <p:cNvSpPr txBox="1"/>
          <p:nvPr/>
        </p:nvSpPr>
        <p:spPr>
          <a:xfrm>
            <a:off x="8748846" y="2299056"/>
            <a:ext cx="3139480" cy="507997"/>
          </a:xfrm>
          <a:prstGeom prst="rect">
            <a:avLst/>
          </a:prstGeom>
        </p:spPr>
        <p:txBody>
          <a:bodyPr rtlCol="0" anchor="b">
            <a:normAutofit lnSpcReduction="10000"/>
          </a:bodyPr>
          <a:lstStyle/>
          <a:p>
            <a:pPr algn="ctr">
              <a:spcAft>
                <a:spcPts val="600"/>
              </a:spcAft>
            </a:pPr>
            <a:r>
              <a:rPr lang="en-GB" sz="2800" b="1" dirty="0">
                <a:latin typeface="Calibri" panose="020F0502020204030204" pitchFamily="34" charset="0"/>
                <a:cs typeface="Calibri" panose="020F0502020204030204" pitchFamily="34" charset="0"/>
              </a:rPr>
              <a:t>Seanad </a:t>
            </a:r>
            <a:r>
              <a:rPr lang="en-GB" sz="2800" b="1" dirty="0" err="1">
                <a:latin typeface="Calibri" panose="020F0502020204030204" pitchFamily="34" charset="0"/>
                <a:cs typeface="Calibri" panose="020F0502020204030204" pitchFamily="34" charset="0"/>
              </a:rPr>
              <a:t>Éireann</a:t>
            </a:r>
            <a:endParaRPr lang="en-GB" sz="2800" b="1" dirty="0">
              <a:latin typeface="Calibri" panose="020F0502020204030204" pitchFamily="34" charset="0"/>
              <a:cs typeface="Calibri" panose="020F0502020204030204" pitchFamily="34" charset="0"/>
            </a:endParaRPr>
          </a:p>
        </p:txBody>
      </p:sp>
      <p:pic>
        <p:nvPicPr>
          <p:cNvPr id="14" name="Content Placeholder 13" descr="Pictiúr de Seanad Éireann">
            <a:extLst>
              <a:ext uri="{FF2B5EF4-FFF2-40B4-BE49-F238E27FC236}">
                <a16:creationId xmlns:a16="http://schemas.microsoft.com/office/drawing/2014/main" id="{01D825F6-BEB3-B6B3-9DE8-806D035424D4}"/>
              </a:ext>
            </a:extLst>
          </p:cNvPr>
          <p:cNvPicPr>
            <a:picLocks noGrp="1" noChangeAspect="1"/>
          </p:cNvPicPr>
          <p:nvPr>
            <p:ph sz="quarter" idx="4294967295"/>
          </p:nvPr>
        </p:nvPicPr>
        <p:blipFill rotWithShape="1">
          <a:blip r:embed="rId5"/>
          <a:srcRect l="5472" r="13020"/>
          <a:stretch/>
        </p:blipFill>
        <p:spPr>
          <a:xfrm>
            <a:off x="8781146" y="2846388"/>
            <a:ext cx="3109912" cy="3063875"/>
          </a:xfrm>
          <a:blipFill dpi="0" rotWithShape="1">
            <a:blip r:embed="rId6">
              <a:extLst>
                <a:ext uri="{28A0092B-C50C-407E-A947-70E740481C1C}">
                  <a14:useLocalDpi xmlns:a14="http://schemas.microsoft.com/office/drawing/2010/main" val="0"/>
                </a:ext>
              </a:extLst>
            </a:blip>
            <a:srcRect/>
            <a:stretch>
              <a:fillRect/>
            </a:stretch>
          </a:blipFill>
          <a:ln w="50800">
            <a:solidFill>
              <a:srgbClr val="FDB515"/>
            </a:solidFill>
          </a:ln>
        </p:spPr>
      </p:pic>
      <p:cxnSp>
        <p:nvCxnSpPr>
          <p:cNvPr id="4" name="Straight Connector 3">
            <a:extLst>
              <a:ext uri="{FF2B5EF4-FFF2-40B4-BE49-F238E27FC236}">
                <a16:creationId xmlns:a16="http://schemas.microsoft.com/office/drawing/2014/main" id="{6434CC99-A5A1-1A13-DA70-8E4CFB8BEC11}"/>
              </a:ext>
              <a:ext uri="{C183D7F6-B498-43B3-948B-1728B52AA6E4}">
                <adec:decorative xmlns:adec="http://schemas.microsoft.com/office/drawing/2017/decorative" val="1"/>
              </a:ext>
            </a:extLst>
          </p:cNvPr>
          <p:cNvCxnSpPr>
            <a:cxnSpLocks/>
          </p:cNvCxnSpPr>
          <p:nvPr/>
        </p:nvCxnSpPr>
        <p:spPr>
          <a:xfrm>
            <a:off x="8559968" y="2104249"/>
            <a:ext cx="0" cy="105950"/>
          </a:xfrm>
          <a:prstGeom prst="line">
            <a:avLst/>
          </a:prstGeom>
          <a:ln w="28575" cap="rnd">
            <a:solidFill>
              <a:srgbClr val="FDB515"/>
            </a:solidFill>
            <a:round/>
          </a:ln>
        </p:spPr>
        <p:style>
          <a:lnRef idx="1">
            <a:schemeClr val="accent1"/>
          </a:lnRef>
          <a:fillRef idx="0">
            <a:schemeClr val="accent1"/>
          </a:fillRef>
          <a:effectRef idx="0">
            <a:schemeClr val="accent1"/>
          </a:effectRef>
          <a:fontRef idx="minor">
            <a:schemeClr val="tx1"/>
          </a:fontRef>
        </p:style>
      </p:cxnSp>
      <p:sp>
        <p:nvSpPr>
          <p:cNvPr id="5" name="Left Bracket 4">
            <a:extLst>
              <a:ext uri="{FF2B5EF4-FFF2-40B4-BE49-F238E27FC236}">
                <a16:creationId xmlns:a16="http://schemas.microsoft.com/office/drawing/2014/main" id="{05F244FF-5595-520A-48CF-43DE56355494}"/>
              </a:ext>
              <a:ext uri="{C183D7F6-B498-43B3-948B-1728B52AA6E4}">
                <adec:decorative xmlns:adec="http://schemas.microsoft.com/office/drawing/2017/decorative" val="1"/>
              </a:ext>
            </a:extLst>
          </p:cNvPr>
          <p:cNvSpPr/>
          <p:nvPr/>
        </p:nvSpPr>
        <p:spPr>
          <a:xfrm rot="5400000">
            <a:off x="8489007" y="537917"/>
            <a:ext cx="147933" cy="3492501"/>
          </a:xfrm>
          <a:prstGeom prst="leftBracket">
            <a:avLst>
              <a:gd name="adj" fmla="val 0"/>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Slide Number Placeholder 12">
            <a:extLst>
              <a:ext uri="{FF2B5EF4-FFF2-40B4-BE49-F238E27FC236}">
                <a16:creationId xmlns:a16="http://schemas.microsoft.com/office/drawing/2014/main" id="{D7511F6A-7A3F-CCB7-ADB7-FE9CDBCD2FE8}"/>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15</a:t>
            </a:fld>
            <a:endParaRPr lang="en-US" dirty="0"/>
          </a:p>
        </p:txBody>
      </p:sp>
    </p:spTree>
    <p:extLst>
      <p:ext uri="{BB962C8B-B14F-4D97-AF65-F5344CB8AC3E}">
        <p14:creationId xmlns:p14="http://schemas.microsoft.com/office/powerpoint/2010/main" val="38582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dissolv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dissolve">
                                      <p:cBhvr>
                                        <p:cTn id="34" dur="500"/>
                                        <p:tgtEl>
                                          <p:spTgt spid="7"/>
                                        </p:tgtEl>
                                      </p:cBhvr>
                                    </p:animEffect>
                                  </p:childTnLst>
                                </p:cTn>
                              </p:par>
                              <p:par>
                                <p:cTn id="35" presetID="9"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25" grpId="0"/>
      <p:bldP spid="10" grpId="0"/>
      <p:bldP spid="16" grpId="0" animBg="1"/>
      <p:bldP spid="7"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Lst>
          </p:cNvPr>
          <p:cNvSpPr>
            <a:spLocks noGrp="1"/>
          </p:cNvSpPr>
          <p:nvPr>
            <p:ph type="title"/>
          </p:nvPr>
        </p:nvSpPr>
        <p:spPr/>
        <p:txBody>
          <a:bodyPr lIns="0"/>
          <a:lstStyle/>
          <a:p>
            <a:r>
              <a:rPr lang="en-GB" dirty="0"/>
              <a:t>Dáil </a:t>
            </a:r>
            <a:r>
              <a:rPr lang="en-GB" dirty="0" err="1"/>
              <a:t>Éireann</a:t>
            </a:r>
            <a:endParaRPr lang="en-GB" dirty="0"/>
          </a:p>
        </p:txBody>
      </p:sp>
      <p:sp>
        <p:nvSpPr>
          <p:cNvPr id="3" name="Slide Number Placeholder 12">
            <a:extLst>
              <a:ext uri="{FF2B5EF4-FFF2-40B4-BE49-F238E27FC236}">
                <a16:creationId xmlns:a16="http://schemas.microsoft.com/office/drawing/2014/main" id="{77359D01-5228-AB5F-D2C4-E481001AB1E9}"/>
              </a:ext>
            </a:extLst>
          </p:cNvPr>
          <p:cNvSpPr>
            <a:spLocks noGrp="1"/>
          </p:cNvSpPr>
          <p:nvPr>
            <p:ph type="sldNum" sz="quarter" idx="11"/>
          </p:nvPr>
        </p:nvSpPr>
        <p:spPr>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16</a:t>
            </a:fld>
            <a:endParaRPr lang="en-US" dirty="0"/>
          </a:p>
        </p:txBody>
      </p:sp>
      <p:sp>
        <p:nvSpPr>
          <p:cNvPr id="2" name="Rectangle 1">
            <a:extLst>
              <a:ext uri="{FF2B5EF4-FFF2-40B4-BE49-F238E27FC236}">
                <a16:creationId xmlns:a16="http://schemas.microsoft.com/office/drawing/2014/main" id="{23491687-7E50-2E0E-D992-21AD95A5261D}"/>
              </a:ext>
              <a:ext uri="{C183D7F6-B498-43B3-948B-1728B52AA6E4}">
                <adec:decorative xmlns:adec="http://schemas.microsoft.com/office/drawing/2017/decorative" val="1"/>
              </a:ext>
            </a:extLst>
          </p:cNvPr>
          <p:cNvSpPr/>
          <p:nvPr/>
        </p:nvSpPr>
        <p:spPr>
          <a:xfrm>
            <a:off x="1774824" y="1815452"/>
            <a:ext cx="4335849" cy="429080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995CF9E4-ACF4-842C-07FB-26B17B4AF10E}"/>
              </a:ext>
            </a:extLst>
          </p:cNvPr>
          <p:cNvSpPr txBox="1"/>
          <p:nvPr/>
        </p:nvSpPr>
        <p:spPr>
          <a:xfrm>
            <a:off x="6360096" y="1815452"/>
            <a:ext cx="5079110" cy="4724370"/>
          </a:xfrm>
          <a:prstGeom prst="rect">
            <a:avLst/>
          </a:prstGeom>
          <a:noFill/>
        </p:spPr>
        <p:txBody>
          <a:bodyPr wrap="square" lIns="0" tIns="0" rtlCol="0">
            <a:spAutoFit/>
          </a:bodyPr>
          <a:lstStyle/>
          <a:p>
            <a:pPr marL="457200" indent="-457200">
              <a:buFont typeface="Arial" panose="020B0604020202020204" pitchFamily="34" charset="0"/>
              <a:buChar char="•"/>
            </a:pPr>
            <a:r>
              <a:rPr lang="en-GB" sz="2800" dirty="0" err="1">
                <a:latin typeface="Calibri" panose="020F0502020204030204" pitchFamily="34" charset="0"/>
                <a:cs typeface="Calibri" panose="020F0502020204030204" pitchFamily="34" charset="0"/>
              </a:rPr>
              <a:t>Toghann</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Dáil</a:t>
            </a:r>
            <a:r>
              <a:rPr lang="en-GB" sz="2800" dirty="0">
                <a:latin typeface="Calibri" panose="020F0502020204030204" pitchFamily="34" charset="0"/>
                <a:cs typeface="Calibri" panose="020F0502020204030204" pitchFamily="34" charset="0"/>
              </a:rPr>
              <a:t> </a:t>
            </a:r>
            <a:r>
              <a:rPr lang="en-GB" sz="2800" b="1" dirty="0">
                <a:latin typeface="Calibri" panose="020F0502020204030204" pitchFamily="34" charset="0"/>
                <a:cs typeface="Calibri" panose="020F0502020204030204" pitchFamily="34" charset="0"/>
              </a:rPr>
              <a:t>Taoiseach </a:t>
            </a:r>
            <a:r>
              <a:rPr lang="en-GB" sz="2800" dirty="0">
                <a:latin typeface="Calibri" panose="020F0502020204030204" pitchFamily="34" charset="0"/>
                <a:cs typeface="Calibri" panose="020F0502020204030204" pitchFamily="34" charset="0"/>
              </a:rPr>
              <a:t>(</a:t>
            </a:r>
            <a:r>
              <a:rPr lang="en-GB" sz="2800" dirty="0" err="1">
                <a:latin typeface="Calibri" panose="020F0502020204030204" pitchFamily="34" charset="0"/>
                <a:cs typeface="Calibri" panose="020F0502020204030204" pitchFamily="34" charset="0"/>
              </a:rPr>
              <a:t>Ceannaire</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Rialtais</a:t>
            </a:r>
            <a:r>
              <a:rPr lang="en-GB" sz="28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Is é an Taoiseach:</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a </a:t>
            </a:r>
            <a:r>
              <a:rPr lang="en-GB" sz="2600" dirty="0" err="1">
                <a:latin typeface="Calibri" panose="020F0502020204030204" pitchFamily="34" charset="0"/>
                <a:cs typeface="Calibri" panose="020F0502020204030204" pitchFamily="34" charset="0"/>
              </a:rPr>
              <a:t>cheapann</a:t>
            </a:r>
            <a:r>
              <a:rPr lang="en-GB" sz="2600" dirty="0">
                <a:latin typeface="Calibri" panose="020F0502020204030204" pitchFamily="34" charset="0"/>
                <a:cs typeface="Calibri" panose="020F0502020204030204" pitchFamily="34" charset="0"/>
              </a:rPr>
              <a:t> Tánaiste (Leas-</a:t>
            </a:r>
            <a:r>
              <a:rPr lang="en-GB" sz="2600" dirty="0" err="1">
                <a:latin typeface="Calibri" panose="020F0502020204030204" pitchFamily="34" charset="0"/>
                <a:cs typeface="Calibri" panose="020F0502020204030204" pitchFamily="34" charset="0"/>
              </a:rPr>
              <a:t>Cheannaire</a:t>
            </a:r>
            <a:r>
              <a:rPr lang="en-GB" sz="2600" dirty="0">
                <a:latin typeface="Calibri" panose="020F0502020204030204" pitchFamily="34" charset="0"/>
                <a:cs typeface="Calibri" panose="020F0502020204030204" pitchFamily="34" charset="0"/>
              </a:rPr>
              <a:t> an </a:t>
            </a:r>
            <a:r>
              <a:rPr lang="en-GB" sz="2600" dirty="0" err="1">
                <a:latin typeface="Calibri" panose="020F0502020204030204" pitchFamily="34" charset="0"/>
                <a:cs typeface="Calibri" panose="020F0502020204030204" pitchFamily="34" charset="0"/>
              </a:rPr>
              <a:t>Rialtais</a:t>
            </a:r>
            <a:r>
              <a:rPr lang="en-GB" sz="2600" dirty="0">
                <a:latin typeface="Calibri" panose="020F0502020204030204" pitchFamily="34" charset="0"/>
                <a:cs typeface="Calibri" panose="020F0502020204030204" pitchFamily="34" charset="0"/>
              </a:rPr>
              <a:t>)</a:t>
            </a: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a </a:t>
            </a:r>
            <a:r>
              <a:rPr lang="en-GB" sz="2600" dirty="0" err="1">
                <a:latin typeface="Calibri" panose="020F0502020204030204" pitchFamily="34" charset="0"/>
                <a:cs typeface="Calibri" panose="020F0502020204030204" pitchFamily="34" charset="0"/>
              </a:rPr>
              <a:t>roghnaíonn</a:t>
            </a:r>
            <a:r>
              <a:rPr lang="en-GB" sz="2600" dirty="0">
                <a:latin typeface="Calibri" panose="020F0502020204030204" pitchFamily="34" charset="0"/>
                <a:cs typeface="Calibri" panose="020F0502020204030204" pitchFamily="34" charset="0"/>
              </a:rPr>
              <a:t> </a:t>
            </a:r>
            <a:r>
              <a:rPr lang="en-GB" sz="2600" b="1" dirty="0">
                <a:latin typeface="Calibri" panose="020F0502020204030204" pitchFamily="34" charset="0"/>
                <a:cs typeface="Calibri" panose="020F0502020204030204" pitchFamily="34" charset="0"/>
              </a:rPr>
              <a:t>7-15 Aire </a:t>
            </a:r>
            <a:r>
              <a:rPr lang="en-GB" sz="2600" dirty="0" err="1">
                <a:latin typeface="Calibri" panose="020F0502020204030204" pitchFamily="34" charset="0"/>
                <a:cs typeface="Calibri" panose="020F0502020204030204" pitchFamily="34" charset="0"/>
              </a:rPr>
              <a:t>ón</a:t>
            </a:r>
            <a:r>
              <a:rPr lang="en-GB" sz="2600" dirty="0">
                <a:latin typeface="Calibri" panose="020F0502020204030204" pitchFamily="34" charset="0"/>
                <a:cs typeface="Calibri" panose="020F0502020204030204" pitchFamily="34" charset="0"/>
              </a:rPr>
              <a:t> Dáil </a:t>
            </a:r>
          </a:p>
          <a:p>
            <a:endParaRPr lang="en-GB" sz="16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err="1">
                <a:latin typeface="Calibri" panose="020F0502020204030204" pitchFamily="34" charset="0"/>
                <a:cs typeface="Calibri" panose="020F0502020204030204" pitchFamily="34" charset="0"/>
              </a:rPr>
              <a:t>Tugtar</a:t>
            </a:r>
            <a:r>
              <a:rPr lang="en-GB" sz="2800" dirty="0">
                <a:latin typeface="Calibri" panose="020F0502020204030204" pitchFamily="34" charset="0"/>
                <a:cs typeface="Calibri" panose="020F0502020204030204" pitchFamily="34" charset="0"/>
              </a:rPr>
              <a:t> an </a:t>
            </a:r>
            <a:r>
              <a:rPr lang="en-GB" sz="2800" b="1" dirty="0" err="1">
                <a:latin typeface="Calibri" panose="020F0502020204030204" pitchFamily="34" charset="0"/>
                <a:cs typeface="Calibri" panose="020F0502020204030204" pitchFamily="34" charset="0"/>
              </a:rPr>
              <a:t>Chomh-Aireacht</a:t>
            </a:r>
            <a:r>
              <a:rPr lang="en-GB" sz="2800" b="1"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an Taoiseach,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an Tánaiste </a:t>
            </a:r>
            <a:r>
              <a:rPr lang="en-GB" sz="2800" dirty="0" err="1">
                <a:latin typeface="Calibri" panose="020F0502020204030204" pitchFamily="34" charset="0"/>
                <a:cs typeface="Calibri" panose="020F0502020204030204" pitchFamily="34" charset="0"/>
              </a:rPr>
              <a:t>agus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na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hAirí</a:t>
            </a:r>
            <a:endParaRPr lang="en-GB"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56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animEffect transition="in" filter="dissolve">
                                      <p:cBhvr>
                                        <p:cTn id="20" dur="500"/>
                                        <p:tgtEl>
                                          <p:spTgt spid="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3383B071-F23D-BDA5-8E3C-1B69E1438D1F}"/>
              </a:ext>
            </a:extLst>
          </p:cNvPr>
          <p:cNvSpPr>
            <a:spLocks noGrp="1"/>
          </p:cNvSpPr>
          <p:nvPr>
            <p:ph type="title"/>
          </p:nvPr>
        </p:nvSpPr>
        <p:spPr>
          <a:xfrm>
            <a:off x="1765616" y="909409"/>
            <a:ext cx="8140453" cy="766992"/>
          </a:xfrm>
        </p:spPr>
        <p:txBody>
          <a:bodyPr lIns="0"/>
          <a:lstStyle/>
          <a:p>
            <a:r>
              <a:rPr lang="en-GB" dirty="0" err="1"/>
              <a:t>Comh-Aireacht</a:t>
            </a:r>
            <a:r>
              <a:rPr lang="en-GB" dirty="0"/>
              <a:t> </a:t>
            </a:r>
            <a:r>
              <a:rPr lang="en-GB" dirty="0" err="1"/>
              <a:t>na</a:t>
            </a:r>
            <a:r>
              <a:rPr lang="en-GB" dirty="0"/>
              <a:t> </a:t>
            </a:r>
            <a:r>
              <a:rPr lang="en-GB" dirty="0" err="1"/>
              <a:t>hÉireann</a:t>
            </a:r>
            <a:endParaRPr lang="en-GB" dirty="0"/>
          </a:p>
        </p:txBody>
      </p:sp>
      <p:grpSp>
        <p:nvGrpSpPr>
          <p:cNvPr id="2" name="Group 1" descr="Comhaltaí Dháil Éireann">
            <a:extLst>
              <a:ext uri="{FF2B5EF4-FFF2-40B4-BE49-F238E27FC236}">
                <a16:creationId xmlns:a16="http://schemas.microsoft.com/office/drawing/2014/main" id="{FE19CE54-3DA2-7D23-0B17-B436A5E29253}"/>
              </a:ext>
            </a:extLst>
          </p:cNvPr>
          <p:cNvGrpSpPr/>
          <p:nvPr/>
        </p:nvGrpSpPr>
        <p:grpSpPr>
          <a:xfrm>
            <a:off x="1832238" y="1807095"/>
            <a:ext cx="2333407" cy="2766028"/>
            <a:chOff x="1832238" y="1807095"/>
            <a:chExt cx="2333407" cy="2766028"/>
          </a:xfrm>
        </p:grpSpPr>
        <p:sp>
          <p:nvSpPr>
            <p:cNvPr id="42" name="TextBox 41">
              <a:extLst>
                <a:ext uri="{FF2B5EF4-FFF2-40B4-BE49-F238E27FC236}">
                  <a16:creationId xmlns:a16="http://schemas.microsoft.com/office/drawing/2014/main" id="{CC934121-2284-AFB6-F523-645A269DCB50}"/>
                </a:ext>
              </a:extLst>
            </p:cNvPr>
            <p:cNvSpPr txBox="1"/>
            <p:nvPr/>
          </p:nvSpPr>
          <p:spPr>
            <a:xfrm>
              <a:off x="2028255" y="1807095"/>
              <a:ext cx="1977593" cy="523220"/>
            </a:xfrm>
            <a:prstGeom prst="rect">
              <a:avLst/>
            </a:prstGeom>
            <a:noFill/>
          </p:spPr>
          <p:txBody>
            <a:bodyPr wrap="none" rtlCol="0">
              <a:spAutoFit/>
            </a:bodyPr>
            <a:lstStyle/>
            <a:p>
              <a:pPr algn="ctr"/>
              <a:r>
                <a:rPr lang="en-GB" sz="2800" b="1" dirty="0">
                  <a:latin typeface="Calibri" panose="020F0502020204030204" pitchFamily="34" charset="0"/>
                  <a:cs typeface="Calibri" panose="020F0502020204030204" pitchFamily="34" charset="0"/>
                </a:rPr>
                <a:t>Dáil </a:t>
              </a:r>
              <a:r>
                <a:rPr lang="en-GB" sz="2800" b="1" dirty="0" err="1">
                  <a:latin typeface="Calibri" panose="020F0502020204030204" pitchFamily="34" charset="0"/>
                  <a:cs typeface="Calibri" panose="020F0502020204030204" pitchFamily="34" charset="0"/>
                </a:rPr>
                <a:t>Éireann</a:t>
              </a:r>
              <a:endParaRPr lang="en-GB" sz="2800" b="1" dirty="0">
                <a:latin typeface="Calibri" panose="020F0502020204030204" pitchFamily="34" charset="0"/>
                <a:cs typeface="Calibri" panose="020F0502020204030204" pitchFamily="34" charset="0"/>
              </a:endParaRPr>
            </a:p>
          </p:txBody>
        </p:sp>
        <p:grpSp>
          <p:nvGrpSpPr>
            <p:cNvPr id="62" name="Group 61">
              <a:extLst>
                <a:ext uri="{FF2B5EF4-FFF2-40B4-BE49-F238E27FC236}">
                  <a16:creationId xmlns:a16="http://schemas.microsoft.com/office/drawing/2014/main" id="{16CF9324-3C19-2D45-63F2-7C33F77EFC8B}"/>
                </a:ext>
              </a:extLst>
            </p:cNvPr>
            <p:cNvGrpSpPr/>
            <p:nvPr/>
          </p:nvGrpSpPr>
          <p:grpSpPr>
            <a:xfrm>
              <a:off x="1832238" y="2327602"/>
              <a:ext cx="2333407" cy="2245521"/>
              <a:chOff x="1020853" y="2538310"/>
              <a:chExt cx="2333407" cy="2245521"/>
            </a:xfrm>
          </p:grpSpPr>
          <p:pic>
            <p:nvPicPr>
              <p:cNvPr id="6" name="Picture 5">
                <a:extLst>
                  <a:ext uri="{FF2B5EF4-FFF2-40B4-BE49-F238E27FC236}">
                    <a16:creationId xmlns:a16="http://schemas.microsoft.com/office/drawing/2014/main" id="{F23589B7-13C4-502B-F42E-A70C50A25A15}"/>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417029" y="2538310"/>
                <a:ext cx="479521" cy="1017281"/>
              </a:xfrm>
              <a:prstGeom prst="rect">
                <a:avLst/>
              </a:prstGeom>
            </p:spPr>
          </p:pic>
          <p:pic>
            <p:nvPicPr>
              <p:cNvPr id="7" name="Picture 6">
                <a:extLst>
                  <a:ext uri="{FF2B5EF4-FFF2-40B4-BE49-F238E27FC236}">
                    <a16:creationId xmlns:a16="http://schemas.microsoft.com/office/drawing/2014/main" id="{9AB1D4D4-48BA-3E9F-3E6A-C0B21D93C60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965907" y="3239690"/>
                <a:ext cx="479521" cy="1017281"/>
              </a:xfrm>
              <a:prstGeom prst="rect">
                <a:avLst/>
              </a:prstGeom>
            </p:spPr>
          </p:pic>
          <p:pic>
            <p:nvPicPr>
              <p:cNvPr id="53" name="Picture 52">
                <a:extLst>
                  <a:ext uri="{FF2B5EF4-FFF2-40B4-BE49-F238E27FC236}">
                    <a16:creationId xmlns:a16="http://schemas.microsoft.com/office/drawing/2014/main" id="{ED6ADEC8-EF46-FBC9-1CD4-738A94221E7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874739" y="3065169"/>
                <a:ext cx="479521" cy="1017281"/>
              </a:xfrm>
              <a:prstGeom prst="rect">
                <a:avLst/>
              </a:prstGeom>
            </p:spPr>
          </p:pic>
          <p:pic>
            <p:nvPicPr>
              <p:cNvPr id="54" name="Picture 53">
                <a:extLst>
                  <a:ext uri="{FF2B5EF4-FFF2-40B4-BE49-F238E27FC236}">
                    <a16:creationId xmlns:a16="http://schemas.microsoft.com/office/drawing/2014/main" id="{C3431105-9A4A-D709-7243-8A7EE4066D3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2423616" y="3766550"/>
                <a:ext cx="479521" cy="1017281"/>
              </a:xfrm>
              <a:prstGeom prst="rect">
                <a:avLst/>
              </a:prstGeom>
            </p:spPr>
          </p:pic>
          <p:pic>
            <p:nvPicPr>
              <p:cNvPr id="55" name="Picture 54">
                <a:extLst>
                  <a:ext uri="{FF2B5EF4-FFF2-40B4-BE49-F238E27FC236}">
                    <a16:creationId xmlns:a16="http://schemas.microsoft.com/office/drawing/2014/main" id="{F247B7C6-176A-45FB-CDBD-DEF3CCA3EEB9}"/>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471976" y="2538310"/>
                <a:ext cx="479521" cy="1017281"/>
              </a:xfrm>
              <a:prstGeom prst="rect">
                <a:avLst/>
              </a:prstGeom>
            </p:spPr>
          </p:pic>
          <p:pic>
            <p:nvPicPr>
              <p:cNvPr id="56" name="Picture 55">
                <a:extLst>
                  <a:ext uri="{FF2B5EF4-FFF2-40B4-BE49-F238E27FC236}">
                    <a16:creationId xmlns:a16="http://schemas.microsoft.com/office/drawing/2014/main" id="{28DC08A7-7334-D3AE-22CE-2186CEAB83FE}"/>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20853" y="3239690"/>
                <a:ext cx="479521" cy="1017281"/>
              </a:xfrm>
              <a:prstGeom prst="rect">
                <a:avLst/>
              </a:prstGeom>
            </p:spPr>
          </p:pic>
          <p:pic>
            <p:nvPicPr>
              <p:cNvPr id="57" name="Picture 56">
                <a:extLst>
                  <a:ext uri="{FF2B5EF4-FFF2-40B4-BE49-F238E27FC236}">
                    <a16:creationId xmlns:a16="http://schemas.microsoft.com/office/drawing/2014/main" id="{08498739-861A-2A97-856F-4549473D581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478562" y="3766550"/>
                <a:ext cx="479521" cy="1017281"/>
              </a:xfrm>
              <a:prstGeom prst="rect">
                <a:avLst/>
              </a:prstGeom>
            </p:spPr>
          </p:pic>
        </p:grpSp>
      </p:grpSp>
      <p:sp>
        <p:nvSpPr>
          <p:cNvPr id="43" name="TextBox 42">
            <a:extLst>
              <a:ext uri="{FF2B5EF4-FFF2-40B4-BE49-F238E27FC236}">
                <a16:creationId xmlns:a16="http://schemas.microsoft.com/office/drawing/2014/main" id="{6F81224C-437E-1C75-E7BD-B9BA6B097EC1}"/>
              </a:ext>
            </a:extLst>
          </p:cNvPr>
          <p:cNvSpPr txBox="1"/>
          <p:nvPr/>
        </p:nvSpPr>
        <p:spPr>
          <a:xfrm>
            <a:off x="1980228" y="4609136"/>
            <a:ext cx="2085922" cy="1015663"/>
          </a:xfrm>
          <a:prstGeom prst="rect">
            <a:avLst/>
          </a:prstGeom>
          <a:noFill/>
        </p:spPr>
        <p:txBody>
          <a:bodyPr wrap="square" rtlCol="0">
            <a:spAutoFit/>
          </a:bodyPr>
          <a:lstStyle/>
          <a:p>
            <a:pPr algn="ctr"/>
            <a:r>
              <a:rPr lang="en-GB" sz="2000" b="1" dirty="0" err="1">
                <a:latin typeface="Calibri" panose="020F0502020204030204" pitchFamily="34" charset="0"/>
                <a:cs typeface="Calibri" panose="020F0502020204030204" pitchFamily="34" charset="0"/>
              </a:rPr>
              <a:t>Tá</a:t>
            </a:r>
            <a:r>
              <a:rPr lang="en-GB" sz="2000" b="1" dirty="0">
                <a:latin typeface="Calibri" panose="020F0502020204030204" pitchFamily="34" charset="0"/>
                <a:cs typeface="Calibri" panose="020F0502020204030204" pitchFamily="34" charset="0"/>
              </a:rPr>
              <a:t> 160 </a:t>
            </a:r>
            <a:r>
              <a:rPr lang="en-GB" sz="2000" b="1" dirty="0" err="1">
                <a:latin typeface="Calibri" panose="020F0502020204030204" pitchFamily="34" charset="0"/>
                <a:cs typeface="Calibri" panose="020F0502020204030204" pitchFamily="34" charset="0"/>
              </a:rPr>
              <a:t>Teachta</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Dála</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tofa</a:t>
            </a:r>
            <a:r>
              <a:rPr lang="en-GB" sz="2000" b="1" dirty="0">
                <a:latin typeface="Calibri" panose="020F0502020204030204" pitchFamily="34" charset="0"/>
                <a:cs typeface="Calibri" panose="020F0502020204030204" pitchFamily="34" charset="0"/>
              </a:rPr>
              <a:t> ag an </a:t>
            </a:r>
            <a:r>
              <a:rPr lang="en-GB" sz="2000" b="1" dirty="0" err="1">
                <a:latin typeface="Calibri" panose="020F0502020204030204" pitchFamily="34" charset="0"/>
                <a:cs typeface="Calibri" panose="020F0502020204030204" pitchFamily="34" charset="0"/>
              </a:rPr>
              <a:t>bpobal</a:t>
            </a:r>
            <a:endParaRPr lang="en-GB" sz="2000" b="1" dirty="0">
              <a:latin typeface="Calibri" panose="020F0502020204030204" pitchFamily="34" charset="0"/>
              <a:cs typeface="Calibri" panose="020F0502020204030204" pitchFamily="34" charset="0"/>
            </a:endParaRPr>
          </a:p>
        </p:txBody>
      </p:sp>
      <p:grpSp>
        <p:nvGrpSpPr>
          <p:cNvPr id="3" name="Group 2" descr="Taoiseach a thoghadh (Ceannaire an Rialtais)">
            <a:extLst>
              <a:ext uri="{FF2B5EF4-FFF2-40B4-BE49-F238E27FC236}">
                <a16:creationId xmlns:a16="http://schemas.microsoft.com/office/drawing/2014/main" id="{CE6A8311-27A7-DED5-ED16-66513432CADD}"/>
              </a:ext>
            </a:extLst>
          </p:cNvPr>
          <p:cNvGrpSpPr/>
          <p:nvPr/>
        </p:nvGrpSpPr>
        <p:grpSpPr>
          <a:xfrm>
            <a:off x="4354094" y="2661291"/>
            <a:ext cx="1972747" cy="3271283"/>
            <a:chOff x="4354094" y="2661291"/>
            <a:chExt cx="1972747" cy="3271283"/>
          </a:xfrm>
        </p:grpSpPr>
        <p:sp>
          <p:nvSpPr>
            <p:cNvPr id="45" name="TextBox 44">
              <a:extLst>
                <a:ext uri="{FF2B5EF4-FFF2-40B4-BE49-F238E27FC236}">
                  <a16:creationId xmlns:a16="http://schemas.microsoft.com/office/drawing/2014/main" id="{B8D30278-6F01-0199-13E9-7C76BC960965}"/>
                </a:ext>
              </a:extLst>
            </p:cNvPr>
            <p:cNvSpPr txBox="1"/>
            <p:nvPr/>
          </p:nvSpPr>
          <p:spPr>
            <a:xfrm>
              <a:off x="4354094" y="4609135"/>
              <a:ext cx="1972747" cy="1323439"/>
            </a:xfrm>
            <a:prstGeom prst="rect">
              <a:avLst/>
            </a:prstGeom>
            <a:noFill/>
          </p:spPr>
          <p:txBody>
            <a:bodyPr wrap="square" rtlCol="0">
              <a:spAutoFit/>
            </a:bodyPr>
            <a:lstStyle/>
            <a:p>
              <a:pPr algn="ctr"/>
              <a:r>
                <a:rPr lang="en-GB" sz="2000" b="1" dirty="0">
                  <a:latin typeface="Calibri" panose="020F0502020204030204" pitchFamily="34" charset="0"/>
                  <a:cs typeface="Calibri" panose="020F0502020204030204" pitchFamily="34" charset="0"/>
                </a:rPr>
                <a:t>Taoiseach a </a:t>
              </a:r>
              <a:r>
                <a:rPr lang="en-GB" sz="2000" b="1" dirty="0" err="1">
                  <a:latin typeface="Calibri" panose="020F0502020204030204" pitchFamily="34" charset="0"/>
                  <a:cs typeface="Calibri" panose="020F0502020204030204" pitchFamily="34" charset="0"/>
                </a:rPr>
                <a:t>thoghadh</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Ceannaire</a:t>
              </a:r>
              <a:r>
                <a:rPr lang="en-GB" sz="2000" b="1" dirty="0">
                  <a:latin typeface="Calibri" panose="020F0502020204030204" pitchFamily="34" charset="0"/>
                  <a:cs typeface="Calibri" panose="020F0502020204030204" pitchFamily="34" charset="0"/>
                </a:rPr>
                <a:t> an </a:t>
              </a:r>
              <a:r>
                <a:rPr lang="en-GB" sz="2000" b="1" dirty="0" err="1">
                  <a:latin typeface="Calibri" panose="020F0502020204030204" pitchFamily="34" charset="0"/>
                  <a:cs typeface="Calibri" panose="020F0502020204030204" pitchFamily="34" charset="0"/>
                </a:rPr>
                <a:t>Rialtais</a:t>
              </a:r>
              <a:r>
                <a:rPr lang="en-GB" sz="2000" b="1" dirty="0">
                  <a:latin typeface="Calibri" panose="020F0502020204030204" pitchFamily="34" charset="0"/>
                  <a:cs typeface="Calibri" panose="020F0502020204030204" pitchFamily="34" charset="0"/>
                </a:rPr>
                <a:t>)</a:t>
              </a:r>
            </a:p>
          </p:txBody>
        </p:sp>
        <p:pic>
          <p:nvPicPr>
            <p:cNvPr id="60" name="Picture 59">
              <a:extLst>
                <a:ext uri="{FF2B5EF4-FFF2-40B4-BE49-F238E27FC236}">
                  <a16:creationId xmlns:a16="http://schemas.microsoft.com/office/drawing/2014/main" id="{D8628FFE-D306-5472-E447-BEE0493FDBAE}"/>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4990967" y="2661291"/>
              <a:ext cx="725711" cy="1539562"/>
            </a:xfrm>
            <a:prstGeom prst="rect">
              <a:avLst/>
            </a:prstGeom>
          </p:spPr>
        </p:pic>
        <p:sp>
          <p:nvSpPr>
            <p:cNvPr id="15" name="Right Arrow 14">
              <a:extLst>
                <a:ext uri="{FF2B5EF4-FFF2-40B4-BE49-F238E27FC236}">
                  <a16:creationId xmlns:a16="http://schemas.microsoft.com/office/drawing/2014/main" id="{18D9B083-8C84-0DE7-78DD-4C4817B10BE9}"/>
                </a:ext>
                <a:ext uri="{C183D7F6-B498-43B3-948B-1728B52AA6E4}">
                  <adec:decorative xmlns:adec="http://schemas.microsoft.com/office/drawing/2017/decorative" val="1"/>
                </a:ext>
              </a:extLst>
            </p:cNvPr>
            <p:cNvSpPr/>
            <p:nvPr/>
          </p:nvSpPr>
          <p:spPr>
            <a:xfrm>
              <a:off x="4391021" y="3157846"/>
              <a:ext cx="538801" cy="561182"/>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 name="Right Arrow 12">
            <a:extLst>
              <a:ext uri="{FF2B5EF4-FFF2-40B4-BE49-F238E27FC236}">
                <a16:creationId xmlns:a16="http://schemas.microsoft.com/office/drawing/2014/main" id="{2642E084-DC5B-896E-CD14-A80C26937E3E}"/>
              </a:ext>
              <a:ext uri="{C183D7F6-B498-43B3-948B-1728B52AA6E4}">
                <adec:decorative xmlns:adec="http://schemas.microsoft.com/office/drawing/2017/decorative" val="1"/>
              </a:ext>
            </a:extLst>
          </p:cNvPr>
          <p:cNvSpPr/>
          <p:nvPr/>
        </p:nvSpPr>
        <p:spPr>
          <a:xfrm>
            <a:off x="5808648" y="3157846"/>
            <a:ext cx="538801" cy="561182"/>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TextBox 46">
            <a:extLst>
              <a:ext uri="{FF2B5EF4-FFF2-40B4-BE49-F238E27FC236}">
                <a16:creationId xmlns:a16="http://schemas.microsoft.com/office/drawing/2014/main" id="{DD20B56E-5E8F-8390-2204-505148DFE88F}"/>
              </a:ext>
            </a:extLst>
          </p:cNvPr>
          <p:cNvSpPr txBox="1"/>
          <p:nvPr/>
        </p:nvSpPr>
        <p:spPr>
          <a:xfrm>
            <a:off x="6186467" y="1960940"/>
            <a:ext cx="2568260" cy="1323439"/>
          </a:xfrm>
          <a:prstGeom prst="rect">
            <a:avLst/>
          </a:prstGeom>
          <a:noFill/>
        </p:spPr>
        <p:txBody>
          <a:bodyPr wrap="square" rtlCol="0">
            <a:spAutoFit/>
          </a:bodyPr>
          <a:lstStyle/>
          <a:p>
            <a:pPr algn="ctr"/>
            <a:r>
              <a:rPr lang="en-GB" sz="2000" b="1" dirty="0" err="1">
                <a:latin typeface="Calibri" panose="020F0502020204030204" pitchFamily="34" charset="0"/>
                <a:cs typeface="Calibri" panose="020F0502020204030204" pitchFamily="34" charset="0"/>
              </a:rPr>
              <a:t>Ceapann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sé</a:t>
            </a:r>
            <a:r>
              <a:rPr lang="en-GB" sz="2000" b="1" dirty="0">
                <a:latin typeface="Calibri" panose="020F0502020204030204" pitchFamily="34" charset="0"/>
                <a:cs typeface="Calibri" panose="020F0502020204030204" pitchFamily="34" charset="0"/>
              </a:rPr>
              <a:t>/</a:t>
            </a:r>
            <a:r>
              <a:rPr lang="en-GB" sz="2000" b="1" dirty="0" err="1">
                <a:latin typeface="Calibri" panose="020F0502020204030204" pitchFamily="34" charset="0"/>
                <a:cs typeface="Calibri" panose="020F0502020204030204" pitchFamily="34" charset="0"/>
              </a:rPr>
              <a:t>sí</a:t>
            </a:r>
            <a:r>
              <a:rPr lang="en-GB" sz="2000" b="1" dirty="0">
                <a:latin typeface="Calibri" panose="020F0502020204030204" pitchFamily="34" charset="0"/>
                <a:cs typeface="Calibri" panose="020F0502020204030204" pitchFamily="34" charset="0"/>
              </a:rPr>
              <a:t> Tánaiste (Leas-</a:t>
            </a:r>
            <a:r>
              <a:rPr lang="en-GB" sz="2000" b="1" dirty="0" err="1">
                <a:latin typeface="Calibri" panose="020F0502020204030204" pitchFamily="34" charset="0"/>
                <a:cs typeface="Calibri" panose="020F0502020204030204" pitchFamily="34" charset="0"/>
              </a:rPr>
              <a:t>Cheannaire</a:t>
            </a:r>
            <a:r>
              <a:rPr lang="en-GB" sz="2000" b="1" dirty="0">
                <a:latin typeface="Calibri" panose="020F0502020204030204" pitchFamily="34" charset="0"/>
                <a:cs typeface="Calibri" panose="020F0502020204030204" pitchFamily="34" charset="0"/>
              </a:rPr>
              <a:t> an </a:t>
            </a:r>
            <a:r>
              <a:rPr lang="en-GB" sz="2000" b="1" dirty="0" err="1">
                <a:latin typeface="Calibri" panose="020F0502020204030204" pitchFamily="34" charset="0"/>
                <a:cs typeface="Calibri" panose="020F0502020204030204" pitchFamily="34" charset="0"/>
              </a:rPr>
              <a:t>Rialtais</a:t>
            </a:r>
            <a:r>
              <a:rPr lang="en-GB" sz="2000" b="1" dirty="0">
                <a:latin typeface="Calibri" panose="020F0502020204030204" pitchFamily="34" charset="0"/>
                <a:cs typeface="Calibri" panose="020F0502020204030204" pitchFamily="34" charset="0"/>
              </a:rPr>
              <a:t>)</a:t>
            </a:r>
          </a:p>
        </p:txBody>
      </p:sp>
      <p:sp>
        <p:nvSpPr>
          <p:cNvPr id="50" name="TextBox 49">
            <a:extLst>
              <a:ext uri="{FF2B5EF4-FFF2-40B4-BE49-F238E27FC236}">
                <a16:creationId xmlns:a16="http://schemas.microsoft.com/office/drawing/2014/main" id="{7C6C132A-D303-8FB3-41B2-D3E3EA578ABA}"/>
              </a:ext>
            </a:extLst>
          </p:cNvPr>
          <p:cNvSpPr txBox="1"/>
          <p:nvPr/>
        </p:nvSpPr>
        <p:spPr>
          <a:xfrm>
            <a:off x="6375804" y="3656761"/>
            <a:ext cx="2101625" cy="707886"/>
          </a:xfrm>
          <a:prstGeom prst="rect">
            <a:avLst/>
          </a:prstGeom>
          <a:noFill/>
        </p:spPr>
        <p:txBody>
          <a:bodyPr wrap="square" rtlCol="0">
            <a:spAutoFit/>
          </a:bodyPr>
          <a:lstStyle/>
          <a:p>
            <a:pPr algn="ctr"/>
            <a:r>
              <a:rPr lang="en-GB" sz="2000" b="1" dirty="0" err="1">
                <a:latin typeface="Calibri" panose="020F0502020204030204" pitchFamily="34" charset="0"/>
                <a:cs typeface="Calibri" panose="020F0502020204030204" pitchFamily="34" charset="0"/>
              </a:rPr>
              <a:t>Roghnaíonn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sé</a:t>
            </a:r>
            <a:r>
              <a:rPr lang="en-GB" sz="2000" b="1" dirty="0">
                <a:latin typeface="Calibri" panose="020F0502020204030204" pitchFamily="34" charset="0"/>
                <a:cs typeface="Calibri" panose="020F0502020204030204" pitchFamily="34" charset="0"/>
              </a:rPr>
              <a:t>/</a:t>
            </a:r>
            <a:r>
              <a:rPr lang="en-GB" sz="2000" b="1" dirty="0" err="1">
                <a:latin typeface="Calibri" panose="020F0502020204030204" pitchFamily="34" charset="0"/>
                <a:cs typeface="Calibri" panose="020F0502020204030204" pitchFamily="34" charset="0"/>
              </a:rPr>
              <a:t>sí</a:t>
            </a:r>
            <a:r>
              <a:rPr lang="en-GB" sz="2000" b="1" dirty="0">
                <a:latin typeface="Calibri" panose="020F0502020204030204" pitchFamily="34" charset="0"/>
                <a:cs typeface="Calibri" panose="020F0502020204030204" pitchFamily="34" charset="0"/>
              </a:rPr>
              <a:t> 7 - 15 Aire </a:t>
            </a:r>
            <a:r>
              <a:rPr lang="en-GB" sz="2000" b="1" dirty="0" err="1">
                <a:latin typeface="Calibri" panose="020F0502020204030204" pitchFamily="34" charset="0"/>
                <a:cs typeface="Calibri" panose="020F0502020204030204" pitchFamily="34" charset="0"/>
              </a:rPr>
              <a:t>ón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Dáil</a:t>
            </a:r>
            <a:endParaRPr lang="en-GB" sz="2000" b="1" dirty="0">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A1FFC01D-8ACB-CD01-3839-18AA1B4EF98D}"/>
              </a:ext>
              <a:ext uri="{C183D7F6-B498-43B3-948B-1728B52AA6E4}">
                <adec:decorative xmlns:adec="http://schemas.microsoft.com/office/drawing/2017/decorative" val="1"/>
              </a:ext>
            </a:extLst>
          </p:cNvPr>
          <p:cNvGrpSpPr/>
          <p:nvPr/>
        </p:nvGrpSpPr>
        <p:grpSpPr>
          <a:xfrm>
            <a:off x="8843962" y="1262304"/>
            <a:ext cx="3013420" cy="2309709"/>
            <a:chOff x="8843962" y="1262304"/>
            <a:chExt cx="3013420" cy="2309709"/>
          </a:xfrm>
        </p:grpSpPr>
        <p:sp>
          <p:nvSpPr>
            <p:cNvPr id="48" name="Oval 47">
              <a:extLst>
                <a:ext uri="{FF2B5EF4-FFF2-40B4-BE49-F238E27FC236}">
                  <a16:creationId xmlns:a16="http://schemas.microsoft.com/office/drawing/2014/main" id="{99E415A7-7AF5-FCC1-22F3-8F4B0BB81AAE}"/>
                </a:ext>
                <a:ext uri="{C183D7F6-B498-43B3-948B-1728B52AA6E4}">
                  <adec:decorative xmlns:adec="http://schemas.microsoft.com/office/drawing/2017/decorative" val="1"/>
                </a:ext>
              </a:extLst>
            </p:cNvPr>
            <p:cNvSpPr/>
            <p:nvPr/>
          </p:nvSpPr>
          <p:spPr>
            <a:xfrm>
              <a:off x="8843962" y="1262304"/>
              <a:ext cx="497337" cy="1272540"/>
            </a:xfrm>
            <a:prstGeom prst="ellipse">
              <a:avLst/>
            </a:prstGeom>
            <a:solidFill>
              <a:schemeClr val="bg1"/>
            </a:solidFill>
            <a:ln w="28575">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6" name="Picture 65">
              <a:extLst>
                <a:ext uri="{FF2B5EF4-FFF2-40B4-BE49-F238E27FC236}">
                  <a16:creationId xmlns:a16="http://schemas.microsoft.com/office/drawing/2014/main" id="{C9AE95B5-3426-9D52-AFA9-850CBB91039A}"/>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53303" y="1389118"/>
              <a:ext cx="479521" cy="1017281"/>
            </a:xfrm>
            <a:prstGeom prst="rect">
              <a:avLst/>
            </a:prstGeom>
          </p:spPr>
        </p:pic>
        <p:pic>
          <p:nvPicPr>
            <p:cNvPr id="69" name="Picture 68">
              <a:extLst>
                <a:ext uri="{FF2B5EF4-FFF2-40B4-BE49-F238E27FC236}">
                  <a16:creationId xmlns:a16="http://schemas.microsoft.com/office/drawing/2014/main" id="{9BEDD1CA-E9C8-B2FD-1AA2-A70605DCBD5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358561" y="1389118"/>
              <a:ext cx="479521" cy="1017281"/>
            </a:xfrm>
            <a:prstGeom prst="rect">
              <a:avLst/>
            </a:prstGeom>
          </p:spPr>
        </p:pic>
        <p:pic>
          <p:nvPicPr>
            <p:cNvPr id="70" name="Picture 69">
              <a:extLst>
                <a:ext uri="{FF2B5EF4-FFF2-40B4-BE49-F238E27FC236}">
                  <a16:creationId xmlns:a16="http://schemas.microsoft.com/office/drawing/2014/main" id="{1E207C87-637F-D3C3-5F40-4A386B604438}"/>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853861" y="1389118"/>
              <a:ext cx="479521" cy="1017281"/>
            </a:xfrm>
            <a:prstGeom prst="rect">
              <a:avLst/>
            </a:prstGeom>
          </p:spPr>
        </p:pic>
        <p:pic>
          <p:nvPicPr>
            <p:cNvPr id="71" name="Picture 70">
              <a:extLst>
                <a:ext uri="{FF2B5EF4-FFF2-40B4-BE49-F238E27FC236}">
                  <a16:creationId xmlns:a16="http://schemas.microsoft.com/office/drawing/2014/main" id="{F2015E36-2DEF-1A1E-2EC0-C04AD24A5EE0}"/>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64401" y="1389118"/>
              <a:ext cx="479521" cy="1017281"/>
            </a:xfrm>
            <a:prstGeom prst="rect">
              <a:avLst/>
            </a:prstGeom>
          </p:spPr>
        </p:pic>
        <p:pic>
          <p:nvPicPr>
            <p:cNvPr id="72" name="Picture 71">
              <a:extLst>
                <a:ext uri="{FF2B5EF4-FFF2-40B4-BE49-F238E27FC236}">
                  <a16:creationId xmlns:a16="http://schemas.microsoft.com/office/drawing/2014/main" id="{25788875-B0B5-D1A5-BF32-90D85D8F2B4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867321" y="1389118"/>
              <a:ext cx="479521" cy="1017281"/>
            </a:xfrm>
            <a:prstGeom prst="rect">
              <a:avLst/>
            </a:prstGeom>
          </p:spPr>
        </p:pic>
        <p:pic>
          <p:nvPicPr>
            <p:cNvPr id="73" name="Picture 72">
              <a:extLst>
                <a:ext uri="{FF2B5EF4-FFF2-40B4-BE49-F238E27FC236}">
                  <a16:creationId xmlns:a16="http://schemas.microsoft.com/office/drawing/2014/main" id="{B7D656D4-BC7C-8405-4B5F-07B66B77B98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1377861" y="1389118"/>
              <a:ext cx="479521" cy="1017281"/>
            </a:xfrm>
            <a:prstGeom prst="rect">
              <a:avLst/>
            </a:prstGeom>
          </p:spPr>
        </p:pic>
        <p:pic>
          <p:nvPicPr>
            <p:cNvPr id="74" name="Picture 73">
              <a:extLst>
                <a:ext uri="{FF2B5EF4-FFF2-40B4-BE49-F238E27FC236}">
                  <a16:creationId xmlns:a16="http://schemas.microsoft.com/office/drawing/2014/main" id="{E5AD100C-4B03-E45F-35D3-52AC229FFD7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53303" y="2554732"/>
              <a:ext cx="479521" cy="1017281"/>
            </a:xfrm>
            <a:prstGeom prst="rect">
              <a:avLst/>
            </a:prstGeom>
          </p:spPr>
        </p:pic>
        <p:pic>
          <p:nvPicPr>
            <p:cNvPr id="75" name="Picture 74">
              <a:extLst>
                <a:ext uri="{FF2B5EF4-FFF2-40B4-BE49-F238E27FC236}">
                  <a16:creationId xmlns:a16="http://schemas.microsoft.com/office/drawing/2014/main" id="{6132F135-2F61-86D3-B158-6B05950D7631}"/>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358561" y="2554732"/>
              <a:ext cx="479521" cy="1017281"/>
            </a:xfrm>
            <a:prstGeom prst="rect">
              <a:avLst/>
            </a:prstGeom>
          </p:spPr>
        </p:pic>
        <p:pic>
          <p:nvPicPr>
            <p:cNvPr id="76" name="Picture 75">
              <a:extLst>
                <a:ext uri="{FF2B5EF4-FFF2-40B4-BE49-F238E27FC236}">
                  <a16:creationId xmlns:a16="http://schemas.microsoft.com/office/drawing/2014/main" id="{C307556B-8398-B46D-2121-7B5C9C3C3E8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853861" y="2554732"/>
              <a:ext cx="479521" cy="1017281"/>
            </a:xfrm>
            <a:prstGeom prst="rect">
              <a:avLst/>
            </a:prstGeom>
          </p:spPr>
        </p:pic>
        <p:pic>
          <p:nvPicPr>
            <p:cNvPr id="77" name="Picture 76">
              <a:extLst>
                <a:ext uri="{FF2B5EF4-FFF2-40B4-BE49-F238E27FC236}">
                  <a16:creationId xmlns:a16="http://schemas.microsoft.com/office/drawing/2014/main" id="{0848734F-BE14-1746-E72F-9904AD4C1AB7}"/>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64401" y="2554732"/>
              <a:ext cx="479521" cy="1017281"/>
            </a:xfrm>
            <a:prstGeom prst="rect">
              <a:avLst/>
            </a:prstGeom>
          </p:spPr>
        </p:pic>
        <p:pic>
          <p:nvPicPr>
            <p:cNvPr id="78" name="Picture 77">
              <a:extLst>
                <a:ext uri="{FF2B5EF4-FFF2-40B4-BE49-F238E27FC236}">
                  <a16:creationId xmlns:a16="http://schemas.microsoft.com/office/drawing/2014/main" id="{4E36ACDB-D68A-242A-CA36-91ADB1FBE79F}"/>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867321" y="2554732"/>
              <a:ext cx="479521" cy="1017281"/>
            </a:xfrm>
            <a:prstGeom prst="rect">
              <a:avLst/>
            </a:prstGeom>
          </p:spPr>
        </p:pic>
        <p:pic>
          <p:nvPicPr>
            <p:cNvPr id="79" name="Picture 78">
              <a:extLst>
                <a:ext uri="{FF2B5EF4-FFF2-40B4-BE49-F238E27FC236}">
                  <a16:creationId xmlns:a16="http://schemas.microsoft.com/office/drawing/2014/main" id="{C629F47C-7261-B163-8898-C7B66C588AB4}"/>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1377861" y="2554732"/>
              <a:ext cx="479521" cy="1017281"/>
            </a:xfrm>
            <a:prstGeom prst="rect">
              <a:avLst/>
            </a:prstGeom>
          </p:spPr>
        </p:pic>
      </p:grpSp>
      <p:sp>
        <p:nvSpPr>
          <p:cNvPr id="52" name="TextBox 51">
            <a:extLst>
              <a:ext uri="{FF2B5EF4-FFF2-40B4-BE49-F238E27FC236}">
                <a16:creationId xmlns:a16="http://schemas.microsoft.com/office/drawing/2014/main" id="{0B6067FE-41EB-66E5-6D78-E8E7233ADE1B}"/>
              </a:ext>
            </a:extLst>
          </p:cNvPr>
          <p:cNvSpPr txBox="1"/>
          <p:nvPr/>
        </p:nvSpPr>
        <p:spPr>
          <a:xfrm>
            <a:off x="8808966" y="3683498"/>
            <a:ext cx="3026960" cy="707886"/>
          </a:xfrm>
          <a:prstGeom prst="rect">
            <a:avLst/>
          </a:prstGeom>
          <a:noFill/>
        </p:spPr>
        <p:txBody>
          <a:bodyPr wrap="square" rtlCol="0">
            <a:spAutoFit/>
          </a:bodyPr>
          <a:lstStyle/>
          <a:p>
            <a:pPr algn="ctr"/>
            <a:r>
              <a:rPr lang="en-GB" sz="2000" b="1" dirty="0" err="1">
                <a:latin typeface="Calibri" panose="020F0502020204030204" pitchFamily="34" charset="0"/>
                <a:cs typeface="Calibri" panose="020F0502020204030204" pitchFamily="34" charset="0"/>
              </a:rPr>
              <a:t>Féadann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sé</a:t>
            </a:r>
            <a:r>
              <a:rPr lang="en-GB" sz="2000" b="1" dirty="0">
                <a:latin typeface="Calibri" panose="020F0502020204030204" pitchFamily="34" charset="0"/>
                <a:cs typeface="Calibri" panose="020F0502020204030204" pitchFamily="34" charset="0"/>
              </a:rPr>
              <a:t>/</a:t>
            </a:r>
            <a:r>
              <a:rPr lang="en-GB" sz="2000" b="1" dirty="0" err="1">
                <a:latin typeface="Calibri" panose="020F0502020204030204" pitchFamily="34" charset="0"/>
                <a:cs typeface="Calibri" panose="020F0502020204030204" pitchFamily="34" charset="0"/>
              </a:rPr>
              <a:t>sí</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cabhair</a:t>
            </a:r>
            <a:r>
              <a:rPr lang="en-GB" sz="2000" b="1" dirty="0">
                <a:latin typeface="Calibri" panose="020F0502020204030204" pitchFamily="34" charset="0"/>
                <a:cs typeface="Calibri" panose="020F0502020204030204" pitchFamily="34" charset="0"/>
              </a:rPr>
              <a:t> a </a:t>
            </a:r>
            <a:r>
              <a:rPr lang="en-GB" sz="2000" b="1" dirty="0" err="1">
                <a:latin typeface="Calibri" panose="020F0502020204030204" pitchFamily="34" charset="0"/>
                <a:cs typeface="Calibri" panose="020F0502020204030204" pitchFamily="34" charset="0"/>
              </a:rPr>
              <a:t>fháil</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ó</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Airí</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Sóisearacha</a:t>
            </a:r>
            <a:endParaRPr lang="en-GB" sz="2000" b="1" dirty="0">
              <a:latin typeface="Calibri" panose="020F0502020204030204" pitchFamily="34" charset="0"/>
              <a:cs typeface="Calibri" panose="020F0502020204030204" pitchFamily="34" charset="0"/>
            </a:endParaRPr>
          </a:p>
        </p:txBody>
      </p:sp>
      <p:grpSp>
        <p:nvGrpSpPr>
          <p:cNvPr id="94" name="Group 93">
            <a:extLst>
              <a:ext uri="{FF2B5EF4-FFF2-40B4-BE49-F238E27FC236}">
                <a16:creationId xmlns:a16="http://schemas.microsoft.com/office/drawing/2014/main" id="{FBC39D9D-05A6-E822-7EAD-31B0A4C44F72}"/>
              </a:ext>
              <a:ext uri="{C183D7F6-B498-43B3-948B-1728B52AA6E4}">
                <adec:decorative xmlns:adec="http://schemas.microsoft.com/office/drawing/2017/decorative" val="1"/>
              </a:ext>
            </a:extLst>
          </p:cNvPr>
          <p:cNvGrpSpPr/>
          <p:nvPr/>
        </p:nvGrpSpPr>
        <p:grpSpPr>
          <a:xfrm>
            <a:off x="9258828" y="4435185"/>
            <a:ext cx="2198872" cy="1552331"/>
            <a:chOff x="8865578" y="5033944"/>
            <a:chExt cx="2198872" cy="1552331"/>
          </a:xfrm>
        </p:grpSpPr>
        <p:pic>
          <p:nvPicPr>
            <p:cNvPr id="80" name="Picture 79">
              <a:extLst>
                <a:ext uri="{FF2B5EF4-FFF2-40B4-BE49-F238E27FC236}">
                  <a16:creationId xmlns:a16="http://schemas.microsoft.com/office/drawing/2014/main" id="{61CEE082-81E1-A113-ED1C-EC923902C988}"/>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8865578" y="5033944"/>
              <a:ext cx="350991" cy="744611"/>
            </a:xfrm>
            <a:prstGeom prst="rect">
              <a:avLst/>
            </a:prstGeom>
          </p:spPr>
        </p:pic>
        <p:pic>
          <p:nvPicPr>
            <p:cNvPr id="81" name="Picture 80">
              <a:extLst>
                <a:ext uri="{FF2B5EF4-FFF2-40B4-BE49-F238E27FC236}">
                  <a16:creationId xmlns:a16="http://schemas.microsoft.com/office/drawing/2014/main" id="{2AE2A020-AE0A-6299-CC8D-5A4B2FBF238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235408" y="5033944"/>
              <a:ext cx="350991" cy="744611"/>
            </a:xfrm>
            <a:prstGeom prst="rect">
              <a:avLst/>
            </a:prstGeom>
          </p:spPr>
        </p:pic>
        <p:pic>
          <p:nvPicPr>
            <p:cNvPr id="82" name="Picture 81">
              <a:extLst>
                <a:ext uri="{FF2B5EF4-FFF2-40B4-BE49-F238E27FC236}">
                  <a16:creationId xmlns:a16="http://schemas.microsoft.com/office/drawing/2014/main" id="{C4C16AAF-B191-45D3-AACE-CE124881618D}"/>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597949" y="5033944"/>
              <a:ext cx="350991" cy="744611"/>
            </a:xfrm>
            <a:prstGeom prst="rect">
              <a:avLst/>
            </a:prstGeom>
          </p:spPr>
        </p:pic>
        <p:pic>
          <p:nvPicPr>
            <p:cNvPr id="83" name="Picture 82">
              <a:extLst>
                <a:ext uri="{FF2B5EF4-FFF2-40B4-BE49-F238E27FC236}">
                  <a16:creationId xmlns:a16="http://schemas.microsoft.com/office/drawing/2014/main" id="{9A7A83AD-C9E7-187A-0FDC-920808E83DE0}"/>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971644" y="5033944"/>
              <a:ext cx="350991" cy="744611"/>
            </a:xfrm>
            <a:prstGeom prst="rect">
              <a:avLst/>
            </a:prstGeom>
          </p:spPr>
        </p:pic>
        <p:pic>
          <p:nvPicPr>
            <p:cNvPr id="84" name="Picture 83">
              <a:extLst>
                <a:ext uri="{FF2B5EF4-FFF2-40B4-BE49-F238E27FC236}">
                  <a16:creationId xmlns:a16="http://schemas.microsoft.com/office/drawing/2014/main" id="{0D18A62F-967D-B8F8-36A1-723C3047689A}"/>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39763" y="5033944"/>
              <a:ext cx="350991" cy="744611"/>
            </a:xfrm>
            <a:prstGeom prst="rect">
              <a:avLst/>
            </a:prstGeom>
          </p:spPr>
        </p:pic>
        <p:pic>
          <p:nvPicPr>
            <p:cNvPr id="85" name="Picture 84">
              <a:extLst>
                <a:ext uri="{FF2B5EF4-FFF2-40B4-BE49-F238E27FC236}">
                  <a16:creationId xmlns:a16="http://schemas.microsoft.com/office/drawing/2014/main" id="{A2CC426C-33D9-CDCA-9F33-BA60B04EC5F6}"/>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713459" y="5033944"/>
              <a:ext cx="350991" cy="744611"/>
            </a:xfrm>
            <a:prstGeom prst="rect">
              <a:avLst/>
            </a:prstGeom>
          </p:spPr>
        </p:pic>
        <p:pic>
          <p:nvPicPr>
            <p:cNvPr id="89" name="Picture 88">
              <a:extLst>
                <a:ext uri="{FF2B5EF4-FFF2-40B4-BE49-F238E27FC236}">
                  <a16:creationId xmlns:a16="http://schemas.microsoft.com/office/drawing/2014/main" id="{C43D488A-8A48-E93B-CB98-3CEB83FE12D3}"/>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235408" y="5841664"/>
              <a:ext cx="350991" cy="744611"/>
            </a:xfrm>
            <a:prstGeom prst="rect">
              <a:avLst/>
            </a:prstGeom>
          </p:spPr>
        </p:pic>
        <p:pic>
          <p:nvPicPr>
            <p:cNvPr id="90" name="Picture 89">
              <a:extLst>
                <a:ext uri="{FF2B5EF4-FFF2-40B4-BE49-F238E27FC236}">
                  <a16:creationId xmlns:a16="http://schemas.microsoft.com/office/drawing/2014/main" id="{ADA9B1EA-C31A-D6F4-F2CA-4F3A09EEBC16}"/>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597949" y="5841664"/>
              <a:ext cx="350991" cy="744611"/>
            </a:xfrm>
            <a:prstGeom prst="rect">
              <a:avLst/>
            </a:prstGeom>
          </p:spPr>
        </p:pic>
        <p:pic>
          <p:nvPicPr>
            <p:cNvPr id="91" name="Picture 90">
              <a:extLst>
                <a:ext uri="{FF2B5EF4-FFF2-40B4-BE49-F238E27FC236}">
                  <a16:creationId xmlns:a16="http://schemas.microsoft.com/office/drawing/2014/main" id="{157D1018-8900-C93B-ABB3-95A0B0FB0A91}"/>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9971644" y="5841664"/>
              <a:ext cx="350991" cy="744611"/>
            </a:xfrm>
            <a:prstGeom prst="rect">
              <a:avLst/>
            </a:prstGeom>
          </p:spPr>
        </p:pic>
        <p:pic>
          <p:nvPicPr>
            <p:cNvPr id="92" name="Picture 91">
              <a:extLst>
                <a:ext uri="{FF2B5EF4-FFF2-40B4-BE49-F238E27FC236}">
                  <a16:creationId xmlns:a16="http://schemas.microsoft.com/office/drawing/2014/main" id="{83FDC248-7FA1-EAC2-C15C-AA373D120F1B}"/>
                </a:ext>
                <a:ext uri="{C183D7F6-B498-43B3-948B-1728B52AA6E4}">
                  <adec:decorative xmlns:adec="http://schemas.microsoft.com/office/drawing/2017/decorative" val="1"/>
                </a:ext>
              </a:extLst>
            </p:cNvPr>
            <p:cNvPicPr>
              <a:picLocks noChangeAspect="1"/>
            </p:cNvPicPr>
            <p:nvPr/>
          </p:nvPicPr>
          <p:blipFill rotWithShape="1">
            <a:blip r:embed="rId3"/>
            <a:srcRect l="29716" t="5464" r="29733" b="8509"/>
            <a:stretch/>
          </p:blipFill>
          <p:spPr>
            <a:xfrm>
              <a:off x="10339763" y="5841664"/>
              <a:ext cx="350991" cy="744611"/>
            </a:xfrm>
            <a:prstGeom prst="rect">
              <a:avLst/>
            </a:prstGeom>
          </p:spPr>
        </p:pic>
      </p:grpSp>
      <p:cxnSp>
        <p:nvCxnSpPr>
          <p:cNvPr id="63" name="Straight Connector 62">
            <a:extLst>
              <a:ext uri="{FF2B5EF4-FFF2-40B4-BE49-F238E27FC236}">
                <a16:creationId xmlns:a16="http://schemas.microsoft.com/office/drawing/2014/main" id="{EF879F23-C27F-C2E6-0068-63DF17A147E0}"/>
              </a:ext>
              <a:ext uri="{C183D7F6-B498-43B3-948B-1728B52AA6E4}">
                <adec:decorative xmlns:adec="http://schemas.microsoft.com/office/drawing/2017/decorative" val="1"/>
              </a:ext>
            </a:extLst>
          </p:cNvPr>
          <p:cNvCxnSpPr>
            <a:cxnSpLocks/>
          </p:cNvCxnSpPr>
          <p:nvPr/>
        </p:nvCxnSpPr>
        <p:spPr>
          <a:xfrm flipH="1">
            <a:off x="6515628" y="3431072"/>
            <a:ext cx="1946760" cy="0"/>
          </a:xfrm>
          <a:prstGeom prst="line">
            <a:avLst/>
          </a:prstGeom>
          <a:ln w="22225">
            <a:solidFill>
              <a:srgbClr val="FDB515"/>
            </a:solidFill>
            <a:prstDash val="sysDash"/>
          </a:ln>
        </p:spPr>
        <p:style>
          <a:lnRef idx="1">
            <a:schemeClr val="accent1"/>
          </a:lnRef>
          <a:fillRef idx="0">
            <a:schemeClr val="accent1"/>
          </a:fillRef>
          <a:effectRef idx="0">
            <a:schemeClr val="accent1"/>
          </a:effectRef>
          <a:fontRef idx="minor">
            <a:schemeClr val="tx1"/>
          </a:fontRef>
        </p:style>
      </p:cxnSp>
      <p:sp>
        <p:nvSpPr>
          <p:cNvPr id="4" name="Slide Number Placeholder 12">
            <a:extLst>
              <a:ext uri="{FF2B5EF4-FFF2-40B4-BE49-F238E27FC236}">
                <a16:creationId xmlns:a16="http://schemas.microsoft.com/office/drawing/2014/main" id="{7D0C7FF7-CFA8-BD76-A0FD-8AFE550BBB46}"/>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17</a:t>
            </a:fld>
            <a:endParaRPr lang="en-US" dirty="0"/>
          </a:p>
        </p:txBody>
      </p:sp>
    </p:spTree>
    <p:extLst>
      <p:ext uri="{BB962C8B-B14F-4D97-AF65-F5344CB8AC3E}">
        <p14:creationId xmlns:p14="http://schemas.microsoft.com/office/powerpoint/2010/main" val="281690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dissolv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dissolve">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dissolve">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dissolv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dissolv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dissolve">
                                      <p:cBhvr>
                                        <p:cTn id="45" dur="500"/>
                                        <p:tgtEl>
                                          <p:spTgt spid="52"/>
                                        </p:tgtEl>
                                      </p:cBhvr>
                                    </p:animEffect>
                                  </p:childTnLst>
                                </p:cTn>
                              </p:par>
                              <p:par>
                                <p:cTn id="46" presetID="9" presetClass="entr" presetSubtype="0" fill="hold"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dissolve">
                                      <p:cBhvr>
                                        <p:cTn id="4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3" grpId="0" animBg="1"/>
      <p:bldP spid="47" grpId="0"/>
      <p:bldP spid="50"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E8DA7CC-2746-77A3-68F4-EDCD8FB62C55}"/>
              </a:ext>
            </a:extLst>
          </p:cNvPr>
          <p:cNvSpPr>
            <a:spLocks noGrp="1"/>
          </p:cNvSpPr>
          <p:nvPr>
            <p:ph type="title"/>
          </p:nvPr>
        </p:nvSpPr>
        <p:spPr>
          <a:xfrm>
            <a:off x="1765616" y="909409"/>
            <a:ext cx="8140453" cy="766992"/>
          </a:xfrm>
        </p:spPr>
        <p:txBody>
          <a:bodyPr lIns="0"/>
          <a:lstStyle/>
          <a:p>
            <a:r>
              <a:rPr lang="en-GB" dirty="0" err="1"/>
              <a:t>Comh-Aireacht</a:t>
            </a:r>
            <a:r>
              <a:rPr lang="en-GB"/>
              <a:t> 2024</a:t>
            </a:r>
            <a:endParaRPr lang="en-GB" dirty="0"/>
          </a:p>
        </p:txBody>
      </p:sp>
      <p:pic>
        <p:nvPicPr>
          <p:cNvPr id="2" name="Picture 1">
            <a:extLst>
              <a:ext uri="{FF2B5EF4-FFF2-40B4-BE49-F238E27FC236}">
                <a16:creationId xmlns:a16="http://schemas.microsoft.com/office/drawing/2014/main" id="{44F37E00-459F-A8F7-D13F-77A0E678078B}"/>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512"/>
                    </a14:imgEffect>
                  </a14:imgLayer>
                </a14:imgProps>
              </a:ext>
            </a:extLst>
          </a:blip>
          <a:stretch>
            <a:fillRect/>
          </a:stretch>
        </p:blipFill>
        <p:spPr>
          <a:xfrm>
            <a:off x="1835785" y="2121174"/>
            <a:ext cx="1508668" cy="1979262"/>
          </a:xfrm>
          <a:prstGeom prst="rect">
            <a:avLst/>
          </a:prstGeom>
        </p:spPr>
      </p:pic>
      <p:sp>
        <p:nvSpPr>
          <p:cNvPr id="12" name="TextBox 11">
            <a:extLst>
              <a:ext uri="{FF2B5EF4-FFF2-40B4-BE49-F238E27FC236}">
                <a16:creationId xmlns:a16="http://schemas.microsoft.com/office/drawing/2014/main" id="{FCD29EB9-97A1-279B-52BC-1AA1D7CCDAF0}"/>
              </a:ext>
            </a:extLst>
          </p:cNvPr>
          <p:cNvSpPr txBox="1"/>
          <p:nvPr/>
        </p:nvSpPr>
        <p:spPr>
          <a:xfrm>
            <a:off x="1900811" y="4138202"/>
            <a:ext cx="1428789" cy="646331"/>
          </a:xfrm>
          <a:prstGeom prst="rect">
            <a:avLst/>
          </a:prstGeom>
          <a:noFill/>
        </p:spPr>
        <p:txBody>
          <a:bodyPr wrap="none" rtlCol="0">
            <a:spAutoFit/>
          </a:bodyPr>
          <a:lstStyle/>
          <a:p>
            <a:pPr algn="ctr"/>
            <a:r>
              <a:rPr lang="en-GB" b="1" dirty="0">
                <a:latin typeface="Calibri" panose="020F0502020204030204" pitchFamily="34" charset="0"/>
                <a:cs typeface="Calibri" panose="020F0502020204030204" pitchFamily="34" charset="0"/>
              </a:rPr>
              <a:t>Simon Harris</a:t>
            </a:r>
          </a:p>
          <a:p>
            <a:pPr algn="ctr"/>
            <a:r>
              <a:rPr lang="en-GB" dirty="0">
                <a:latin typeface="Calibri" panose="020F0502020204030204" pitchFamily="34" charset="0"/>
                <a:cs typeface="Calibri" panose="020F0502020204030204" pitchFamily="34" charset="0"/>
              </a:rPr>
              <a:t>An Taoiseach</a:t>
            </a:r>
          </a:p>
        </p:txBody>
      </p:sp>
      <p:pic>
        <p:nvPicPr>
          <p:cNvPr id="8" name="Picture 7">
            <a:extLst>
              <a:ext uri="{FF2B5EF4-FFF2-40B4-BE49-F238E27FC236}">
                <a16:creationId xmlns:a16="http://schemas.microsoft.com/office/drawing/2014/main" id="{80C43C9C-A5D5-723E-A871-A5997B5305EE}"/>
              </a:ext>
              <a:ext uri="{C183D7F6-B498-43B3-948B-1728B52AA6E4}">
                <adec:decorative xmlns:adec="http://schemas.microsoft.com/office/drawing/2017/decorative" val="1"/>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5492"/>
                    </a14:imgEffect>
                  </a14:imgLayer>
                </a14:imgProps>
              </a:ext>
            </a:extLst>
          </a:blip>
          <a:stretch>
            <a:fillRect/>
          </a:stretch>
        </p:blipFill>
        <p:spPr>
          <a:xfrm>
            <a:off x="3798674" y="2341125"/>
            <a:ext cx="1727465" cy="1766070"/>
          </a:xfrm>
          <a:prstGeom prst="rect">
            <a:avLst/>
          </a:prstGeom>
        </p:spPr>
      </p:pic>
      <p:sp>
        <p:nvSpPr>
          <p:cNvPr id="13" name="TextBox 12">
            <a:extLst>
              <a:ext uri="{FF2B5EF4-FFF2-40B4-BE49-F238E27FC236}">
                <a16:creationId xmlns:a16="http://schemas.microsoft.com/office/drawing/2014/main" id="{6D2C4D03-C9F8-A8CF-532F-077CD6D20600}"/>
              </a:ext>
            </a:extLst>
          </p:cNvPr>
          <p:cNvSpPr txBox="1"/>
          <p:nvPr/>
        </p:nvSpPr>
        <p:spPr>
          <a:xfrm>
            <a:off x="3634453" y="4154629"/>
            <a:ext cx="1954496" cy="1477328"/>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Micheál Martin</a:t>
            </a:r>
          </a:p>
          <a:p>
            <a:pPr algn="ctr"/>
            <a:r>
              <a:rPr lang="en-GB" dirty="0">
                <a:latin typeface="Calibri" panose="020F0502020204030204" pitchFamily="34" charset="0"/>
                <a:cs typeface="Calibri" panose="020F0502020204030204" pitchFamily="34" charset="0"/>
              </a:rPr>
              <a:t>An Tánaiste</a:t>
            </a:r>
          </a:p>
          <a:p>
            <a:pPr algn="ct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tAire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Gnóthaí</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Eachtracha</a:t>
            </a:r>
            <a:endParaRPr lang="en-GB" dirty="0">
              <a:latin typeface="Calibri" panose="020F0502020204030204" pitchFamily="34" charset="0"/>
              <a:cs typeface="Calibri" panose="020F0502020204030204" pitchFamily="34" charset="0"/>
            </a:endParaRPr>
          </a:p>
          <a:p>
            <a:pPr algn="ct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tAire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Cosanta</a:t>
            </a:r>
            <a:r>
              <a:rPr lang="en-GB" dirty="0">
                <a:latin typeface="Calibri" panose="020F0502020204030204" pitchFamily="34" charset="0"/>
                <a:cs typeface="Calibri" panose="020F0502020204030204" pitchFamily="34" charset="0"/>
              </a:rPr>
              <a:t> </a:t>
            </a:r>
          </a:p>
        </p:txBody>
      </p:sp>
      <p:sp>
        <p:nvSpPr>
          <p:cNvPr id="18" name="TextBox 17">
            <a:extLst>
              <a:ext uri="{FF2B5EF4-FFF2-40B4-BE49-F238E27FC236}">
                <a16:creationId xmlns:a16="http://schemas.microsoft.com/office/drawing/2014/main" id="{13F1BF1A-0C1B-CDD9-C9DF-5FA666373CCE}"/>
              </a:ext>
            </a:extLst>
          </p:cNvPr>
          <p:cNvSpPr txBox="1"/>
          <p:nvPr/>
        </p:nvSpPr>
        <p:spPr>
          <a:xfrm>
            <a:off x="5809507" y="4154629"/>
            <a:ext cx="1971951" cy="646331"/>
          </a:xfrm>
          <a:prstGeom prst="rect">
            <a:avLst/>
          </a:prstGeom>
          <a:noFill/>
        </p:spPr>
        <p:txBody>
          <a:bodyPr wrap="none" rtlCol="0">
            <a:spAutoFit/>
          </a:bodyPr>
          <a:lstStyle/>
          <a:p>
            <a:pPr algn="ctr"/>
            <a:r>
              <a:rPr lang="en-GB" b="1" dirty="0">
                <a:latin typeface="Calibri" panose="020F0502020204030204" pitchFamily="34" charset="0"/>
                <a:cs typeface="Calibri" panose="020F0502020204030204" pitchFamily="34" charset="0"/>
              </a:rPr>
              <a:t>Jack Chambers</a:t>
            </a:r>
          </a:p>
          <a:p>
            <a:pPr algn="ct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tAire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Airgeadais</a:t>
            </a:r>
            <a:endParaRPr lang="en-GB"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2BE6D31C-9E9F-50B8-8D7E-E62C5CEC923B}"/>
              </a:ext>
              <a:ext uri="{C183D7F6-B498-43B3-948B-1728B52AA6E4}">
                <adec:decorative xmlns:adec="http://schemas.microsoft.com/office/drawing/2017/decorative" val="1"/>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6253"/>
                    </a14:imgEffect>
                  </a14:imgLayer>
                </a14:imgProps>
              </a:ext>
            </a:extLst>
          </a:blip>
          <a:stretch>
            <a:fillRect/>
          </a:stretch>
        </p:blipFill>
        <p:spPr>
          <a:xfrm>
            <a:off x="8184798" y="2243010"/>
            <a:ext cx="1525241" cy="1864184"/>
          </a:xfrm>
          <a:prstGeom prst="rect">
            <a:avLst/>
          </a:prstGeom>
        </p:spPr>
      </p:pic>
      <p:sp>
        <p:nvSpPr>
          <p:cNvPr id="19" name="TextBox 18">
            <a:extLst>
              <a:ext uri="{FF2B5EF4-FFF2-40B4-BE49-F238E27FC236}">
                <a16:creationId xmlns:a16="http://schemas.microsoft.com/office/drawing/2014/main" id="{0D11EE67-4B41-007E-356A-1A9547010D41}"/>
              </a:ext>
            </a:extLst>
          </p:cNvPr>
          <p:cNvSpPr txBox="1"/>
          <p:nvPr/>
        </p:nvSpPr>
        <p:spPr>
          <a:xfrm>
            <a:off x="7984658" y="4154629"/>
            <a:ext cx="1991579" cy="1477328"/>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Paschal Donohue</a:t>
            </a:r>
          </a:p>
          <a:p>
            <a:pPr algn="ct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tAire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Caiteachais</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Phoiblí</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Sheachadadh</a:t>
            </a:r>
            <a:r>
              <a:rPr lang="en-GB" dirty="0">
                <a:latin typeface="Calibri" panose="020F0502020204030204" pitchFamily="34" charset="0"/>
                <a:cs typeface="Calibri" panose="020F0502020204030204" pitchFamily="34" charset="0"/>
              </a:rPr>
              <a:t> PFN </a:t>
            </a:r>
            <a:r>
              <a:rPr lang="en-GB" dirty="0" err="1">
                <a:latin typeface="Calibri" panose="020F0502020204030204" pitchFamily="34" charset="0"/>
                <a:cs typeface="Calibri" panose="020F0502020204030204" pitchFamily="34" charset="0"/>
              </a:rPr>
              <a:t>agus</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Athchóirithe</a:t>
            </a:r>
            <a:endParaRPr lang="en-GB" dirty="0">
              <a:latin typeface="Calibri" panose="020F0502020204030204" pitchFamily="34" charset="0"/>
              <a:cs typeface="Calibri" panose="020F0502020204030204" pitchFamily="34" charset="0"/>
            </a:endParaRPr>
          </a:p>
        </p:txBody>
      </p:sp>
      <p:sp>
        <p:nvSpPr>
          <p:cNvPr id="29" name="TextBox 28">
            <a:extLst>
              <a:ext uri="{FF2B5EF4-FFF2-40B4-BE49-F238E27FC236}">
                <a16:creationId xmlns:a16="http://schemas.microsoft.com/office/drawing/2014/main" id="{EE60C858-EBA3-A2D7-7E85-9F06800F2715}"/>
              </a:ext>
            </a:extLst>
          </p:cNvPr>
          <p:cNvSpPr txBox="1"/>
          <p:nvPr/>
        </p:nvSpPr>
        <p:spPr>
          <a:xfrm>
            <a:off x="10172859" y="4138202"/>
            <a:ext cx="1632069" cy="1477328"/>
          </a:xfrm>
          <a:prstGeom prst="rect">
            <a:avLst/>
          </a:prstGeom>
          <a:noFill/>
        </p:spPr>
        <p:txBody>
          <a:bodyPr wrap="square" rtlCol="0">
            <a:spAutoFit/>
          </a:bodyPr>
          <a:lstStyle/>
          <a:p>
            <a:pPr algn="ctr"/>
            <a:r>
              <a:rPr lang="en-GB" b="1" dirty="0">
                <a:latin typeface="Calibri" panose="020F0502020204030204" pitchFamily="34" charset="0"/>
                <a:cs typeface="Calibri" panose="020F0502020204030204" pitchFamily="34" charset="0"/>
              </a:rPr>
              <a:t>Peter Burke</a:t>
            </a:r>
          </a:p>
          <a:p>
            <a:pPr algn="ct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tAire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Fiontar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Trádála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agus</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Nuálaíochta</a:t>
            </a:r>
            <a:endParaRPr lang="en-GB" dirty="0">
              <a:latin typeface="Calibri" panose="020F0502020204030204" pitchFamily="34" charset="0"/>
              <a:cs typeface="Calibri" panose="020F0502020204030204" pitchFamily="34" charset="0"/>
            </a:endParaRPr>
          </a:p>
        </p:txBody>
      </p:sp>
      <p:cxnSp>
        <p:nvCxnSpPr>
          <p:cNvPr id="26" name="Straight Connector 25">
            <a:extLst>
              <a:ext uri="{FF2B5EF4-FFF2-40B4-BE49-F238E27FC236}">
                <a16:creationId xmlns:a16="http://schemas.microsoft.com/office/drawing/2014/main" id="{B6F86BB1-C641-CCA8-B86C-208ACC77344A}"/>
              </a:ext>
              <a:ext uri="{C183D7F6-B498-43B3-948B-1728B52AA6E4}">
                <adec:decorative xmlns:adec="http://schemas.microsoft.com/office/drawing/2017/decorative" val="1"/>
              </a:ext>
            </a:extLst>
          </p:cNvPr>
          <p:cNvCxnSpPr>
            <a:cxnSpLocks/>
          </p:cNvCxnSpPr>
          <p:nvPr/>
        </p:nvCxnSpPr>
        <p:spPr>
          <a:xfrm>
            <a:off x="10053970" y="2069359"/>
            <a:ext cx="0" cy="3981637"/>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6638F80-0EF0-C277-D0F2-5CBAAEC682FF}"/>
              </a:ext>
              <a:ext uri="{C183D7F6-B498-43B3-948B-1728B52AA6E4}">
                <adec:decorative xmlns:adec="http://schemas.microsoft.com/office/drawing/2017/decorative" val="1"/>
              </a:ext>
            </a:extLst>
          </p:cNvPr>
          <p:cNvCxnSpPr>
            <a:cxnSpLocks/>
          </p:cNvCxnSpPr>
          <p:nvPr/>
        </p:nvCxnSpPr>
        <p:spPr>
          <a:xfrm>
            <a:off x="5728672" y="2069359"/>
            <a:ext cx="0" cy="3963226"/>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3C088CB-9D72-32BB-EA1A-7E269936DF0F}"/>
              </a:ext>
              <a:ext uri="{C183D7F6-B498-43B3-948B-1728B52AA6E4}">
                <adec:decorative xmlns:adec="http://schemas.microsoft.com/office/drawing/2017/decorative" val="1"/>
              </a:ext>
            </a:extLst>
          </p:cNvPr>
          <p:cNvCxnSpPr>
            <a:cxnSpLocks/>
          </p:cNvCxnSpPr>
          <p:nvPr/>
        </p:nvCxnSpPr>
        <p:spPr>
          <a:xfrm>
            <a:off x="7858650" y="2085785"/>
            <a:ext cx="0" cy="4002032"/>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00A4302-5893-1886-D977-49A4F812356C}"/>
              </a:ext>
              <a:ext uri="{C183D7F6-B498-43B3-948B-1728B52AA6E4}">
                <adec:decorative xmlns:adec="http://schemas.microsoft.com/office/drawing/2017/decorative" val="1"/>
              </a:ext>
            </a:extLst>
          </p:cNvPr>
          <p:cNvCxnSpPr>
            <a:cxnSpLocks/>
          </p:cNvCxnSpPr>
          <p:nvPr/>
        </p:nvCxnSpPr>
        <p:spPr>
          <a:xfrm>
            <a:off x="3568674" y="2069359"/>
            <a:ext cx="0" cy="3963226"/>
          </a:xfrm>
          <a:prstGeom prst="line">
            <a:avLst/>
          </a:prstGeom>
          <a:ln w="38100">
            <a:solidFill>
              <a:srgbClr val="FDB515"/>
            </a:solidFill>
            <a:prstDash val="dash"/>
          </a:ln>
        </p:spPr>
        <p:style>
          <a:lnRef idx="1">
            <a:schemeClr val="accent1"/>
          </a:lnRef>
          <a:fillRef idx="0">
            <a:schemeClr val="accent1"/>
          </a:fillRef>
          <a:effectRef idx="0">
            <a:schemeClr val="accent1"/>
          </a:effectRef>
          <a:fontRef idx="minor">
            <a:schemeClr val="tx1"/>
          </a:fontRef>
        </p:style>
      </p:cxnSp>
      <p:sp>
        <p:nvSpPr>
          <p:cNvPr id="4" name="Slide Number Placeholder 12">
            <a:extLst>
              <a:ext uri="{FF2B5EF4-FFF2-40B4-BE49-F238E27FC236}">
                <a16:creationId xmlns:a16="http://schemas.microsoft.com/office/drawing/2014/main" id="{FDC50A14-4260-DD8E-0B74-545411DA165E}"/>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18</a:t>
            </a:fld>
            <a:endParaRPr lang="en-US" dirty="0"/>
          </a:p>
        </p:txBody>
      </p:sp>
      <p:pic>
        <p:nvPicPr>
          <p:cNvPr id="5" name="Picture 4">
            <a:extLst>
              <a:ext uri="{FF2B5EF4-FFF2-40B4-BE49-F238E27FC236}">
                <a16:creationId xmlns:a16="http://schemas.microsoft.com/office/drawing/2014/main" id="{577390C9-B053-4848-487B-0CE6A546202C}"/>
              </a:ext>
              <a:ext uri="{C183D7F6-B498-43B3-948B-1728B52AA6E4}">
                <adec:decorative xmlns:adec="http://schemas.microsoft.com/office/drawing/2017/decorative" val="1"/>
              </a:ext>
            </a:extLst>
          </p:cNvPr>
          <p:cNvPicPr>
            <a:picLocks noChangeAspect="1"/>
          </p:cNvPicPr>
          <p:nvPr/>
        </p:nvPicPr>
        <p:blipFill rotWithShape="1">
          <a:blip r:embed="rId9"/>
          <a:srcRect l="6477" r="15470"/>
          <a:stretch/>
        </p:blipFill>
        <p:spPr>
          <a:xfrm>
            <a:off x="1651131" y="1918729"/>
            <a:ext cx="1791535" cy="2235900"/>
          </a:xfrm>
          <a:prstGeom prst="rect">
            <a:avLst/>
          </a:prstGeom>
        </p:spPr>
      </p:pic>
      <p:pic>
        <p:nvPicPr>
          <p:cNvPr id="6" name="Picture 5" descr="A person in a suit and tie&#10;&#10;Description automatically generated">
            <a:extLst>
              <a:ext uri="{FF2B5EF4-FFF2-40B4-BE49-F238E27FC236}">
                <a16:creationId xmlns:a16="http://schemas.microsoft.com/office/drawing/2014/main" id="{69B167D3-C0BD-F781-9D9D-AE41F76163FD}"/>
              </a:ext>
            </a:extLst>
          </p:cNvPr>
          <p:cNvPicPr>
            <a:picLocks noChangeAspect="1"/>
          </p:cNvPicPr>
          <p:nvPr/>
        </p:nvPicPr>
        <p:blipFill>
          <a:blip r:embed="rId10"/>
          <a:stretch>
            <a:fillRect/>
          </a:stretch>
        </p:blipFill>
        <p:spPr>
          <a:xfrm>
            <a:off x="10181946" y="2338383"/>
            <a:ext cx="1836000" cy="1759721"/>
          </a:xfrm>
          <a:prstGeom prst="rect">
            <a:avLst/>
          </a:prstGeom>
        </p:spPr>
      </p:pic>
      <p:pic>
        <p:nvPicPr>
          <p:cNvPr id="9" name="Picture 8">
            <a:extLst>
              <a:ext uri="{FF2B5EF4-FFF2-40B4-BE49-F238E27FC236}">
                <a16:creationId xmlns:a16="http://schemas.microsoft.com/office/drawing/2014/main" id="{4125B318-9BD2-F8BB-A61C-3E266D748126}"/>
              </a:ext>
              <a:ext uri="{C183D7F6-B498-43B3-948B-1728B52AA6E4}">
                <adec:decorative xmlns:adec="http://schemas.microsoft.com/office/drawing/2017/decorative" val="1"/>
              </a:ext>
            </a:extLst>
          </p:cNvPr>
          <p:cNvPicPr>
            <a:picLocks noChangeAspect="1"/>
          </p:cNvPicPr>
          <p:nvPr/>
        </p:nvPicPr>
        <p:blipFill>
          <a:blip r:embed="rId11"/>
          <a:srcRect/>
          <a:stretch/>
        </p:blipFill>
        <p:spPr>
          <a:xfrm>
            <a:off x="5885291" y="2308836"/>
            <a:ext cx="1785089" cy="1801171"/>
          </a:xfrm>
          <a:prstGeom prst="rect">
            <a:avLst/>
          </a:prstGeom>
        </p:spPr>
      </p:pic>
    </p:spTree>
    <p:extLst>
      <p:ext uri="{BB962C8B-B14F-4D97-AF65-F5344CB8AC3E}">
        <p14:creationId xmlns:p14="http://schemas.microsoft.com/office/powerpoint/2010/main" val="330938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par>
                                <p:cTn id="11" presetID="9"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ssolve">
                                      <p:cBhvr>
                                        <p:cTn id="21" dur="500"/>
                                        <p:tgtEl>
                                          <p:spTgt spid="8"/>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par>
                                <p:cTn id="25" presetID="9"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dissolve">
                                      <p:cBhvr>
                                        <p:cTn id="27" dur="500"/>
                                        <p:tgtEl>
                                          <p:spTgt spid="21"/>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dissolve">
                                      <p:cBhvr>
                                        <p:cTn id="30" dur="500"/>
                                        <p:tgtEl>
                                          <p:spTgt spid="18"/>
                                        </p:tgtEl>
                                      </p:cBhvr>
                                    </p:animEffect>
                                  </p:childTnLst>
                                </p:cTn>
                              </p:par>
                              <p:par>
                                <p:cTn id="31" presetID="9"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dissolve">
                                      <p:cBhvr>
                                        <p:cTn id="38" dur="500"/>
                                        <p:tgtEl>
                                          <p:spTgt spid="3"/>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dissolv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dissolve">
                                      <p:cBhvr>
                                        <p:cTn id="49" dur="500"/>
                                        <p:tgtEl>
                                          <p:spTgt spid="6"/>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dissolv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dissolve">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P spid="19"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Lst>
          </p:cNvPr>
          <p:cNvSpPr>
            <a:spLocks noGrp="1"/>
          </p:cNvSpPr>
          <p:nvPr>
            <p:ph type="title"/>
          </p:nvPr>
        </p:nvSpPr>
        <p:spPr>
          <a:xfrm>
            <a:off x="1765616" y="-911509"/>
            <a:ext cx="8140453" cy="766992"/>
          </a:xfrm>
        </p:spPr>
        <p:txBody>
          <a:bodyPr lIns="0"/>
          <a:lstStyle/>
          <a:p>
            <a:r>
              <a:rPr lang="en-GB" dirty="0" err="1"/>
              <a:t>Dáil</a:t>
            </a:r>
            <a:r>
              <a:rPr lang="en-GB" dirty="0"/>
              <a:t> </a:t>
            </a:r>
            <a:r>
              <a:rPr lang="en-GB" dirty="0" err="1"/>
              <a:t>Éireann</a:t>
            </a:r>
            <a:r>
              <a:rPr lang="en-GB" dirty="0"/>
              <a:t> 2</a:t>
            </a:r>
          </a:p>
        </p:txBody>
      </p:sp>
      <p:sp>
        <p:nvSpPr>
          <p:cNvPr id="6" name="Rectangle 5">
            <a:extLst>
              <a:ext uri="{FF2B5EF4-FFF2-40B4-BE49-F238E27FC236}">
                <a16:creationId xmlns:a16="http://schemas.microsoft.com/office/drawing/2014/main" id="{F985B3DE-32DD-BCD9-B48C-D58E530D0A91}"/>
              </a:ext>
              <a:ext uri="{C183D7F6-B498-43B3-948B-1728B52AA6E4}">
                <adec:decorative xmlns:adec="http://schemas.microsoft.com/office/drawing/2017/decorative" val="1"/>
              </a:ext>
            </a:extLst>
          </p:cNvPr>
          <p:cNvSpPr/>
          <p:nvPr/>
        </p:nvSpPr>
        <p:spPr>
          <a:xfrm>
            <a:off x="1774823" y="1815452"/>
            <a:ext cx="4321174" cy="42437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0800">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95CF9E4-ACF4-842C-07FB-26B17B4AF10E}"/>
              </a:ext>
            </a:extLst>
          </p:cNvPr>
          <p:cNvSpPr txBox="1"/>
          <p:nvPr/>
        </p:nvSpPr>
        <p:spPr>
          <a:xfrm>
            <a:off x="6304862" y="1838960"/>
            <a:ext cx="4962135" cy="2908489"/>
          </a:xfrm>
          <a:prstGeom prst="rect">
            <a:avLst/>
          </a:prstGeom>
          <a:noFill/>
        </p:spPr>
        <p:txBody>
          <a:bodyPr wrap="square" lIns="0" tIns="0" rIns="0" rtlCol="0">
            <a:spAutoFit/>
          </a:bodyPr>
          <a:lstStyle/>
          <a:p>
            <a:pPr marL="457200" indent="-457200">
              <a:buFont typeface="Arial" panose="020B0604020202020204" pitchFamily="34" charset="0"/>
              <a:buChar char="•"/>
            </a:pPr>
            <a:r>
              <a:rPr lang="en-GB" sz="2800" dirty="0" err="1">
                <a:latin typeface="Calibri" panose="020F0502020204030204" pitchFamily="34" charset="0"/>
                <a:cs typeface="Calibri" panose="020F0502020204030204" pitchFamily="34" charset="0"/>
              </a:rPr>
              <a:t>Déanann</a:t>
            </a:r>
            <a:r>
              <a:rPr lang="en-GB" sz="2800" dirty="0">
                <a:latin typeface="Calibri" panose="020F0502020204030204" pitchFamily="34" charset="0"/>
                <a:cs typeface="Calibri" panose="020F0502020204030204" pitchFamily="34" charset="0"/>
              </a:rPr>
              <a:t> an </a:t>
            </a:r>
            <a:r>
              <a:rPr lang="en-GB" sz="2800" b="1" dirty="0" err="1">
                <a:latin typeface="Calibri" panose="020F0502020204030204" pitchFamily="34" charset="0"/>
                <a:cs typeface="Calibri" panose="020F0502020204030204" pitchFamily="34" charset="0"/>
              </a:rPr>
              <a:t>Chomh-Aireacht</a:t>
            </a:r>
            <a:r>
              <a:rPr lang="en-GB" sz="2800" b="1"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cinntí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maidir</a:t>
            </a:r>
            <a:r>
              <a:rPr lang="en-GB" sz="2800" dirty="0">
                <a:latin typeface="Calibri" panose="020F0502020204030204" pitchFamily="34" charset="0"/>
                <a:cs typeface="Calibri" panose="020F0502020204030204" pitchFamily="34" charset="0"/>
              </a:rPr>
              <a:t> le</a:t>
            </a:r>
          </a:p>
          <a:p>
            <a:pPr marL="914400" lvl="1" indent="-457200">
              <a:buFont typeface="Arial" panose="020B0604020202020204" pitchFamily="34" charset="0"/>
              <a:buChar char="•"/>
            </a:pPr>
            <a:r>
              <a:rPr lang="en-GB" sz="2600" b="1" dirty="0" err="1">
                <a:latin typeface="Calibri" panose="020F0502020204030204" pitchFamily="34" charset="0"/>
                <a:cs typeface="Calibri" panose="020F0502020204030204" pitchFamily="34" charset="0"/>
              </a:rPr>
              <a:t>Polasaithe</a:t>
            </a:r>
            <a:r>
              <a:rPr lang="en-GB" sz="2600" dirty="0">
                <a:latin typeface="Calibri" panose="020F0502020204030204" pitchFamily="34" charset="0"/>
                <a:cs typeface="Calibri" panose="020F0502020204030204" pitchFamily="34" charset="0"/>
              </a:rPr>
              <a:t> an </a:t>
            </a:r>
            <a:r>
              <a:rPr lang="en-GB" sz="2600" dirty="0" err="1">
                <a:latin typeface="Calibri" panose="020F0502020204030204" pitchFamily="34" charset="0"/>
                <a:cs typeface="Calibri" panose="020F0502020204030204" pitchFamily="34" charset="0"/>
              </a:rPr>
              <a:t>Rialtais</a:t>
            </a:r>
            <a:endParaRPr lang="en-GB" sz="2600" dirty="0">
              <a:latin typeface="Calibri" panose="020F0502020204030204" pitchFamily="34" charset="0"/>
              <a:cs typeface="Calibri" panose="020F0502020204030204" pitchFamily="34" charset="0"/>
            </a:endParaRPr>
          </a:p>
          <a:p>
            <a:pPr marL="914400" lvl="1" indent="-457200">
              <a:buFont typeface="Arial" panose="020B0604020202020204" pitchFamily="34" charset="0"/>
              <a:buChar char="•"/>
            </a:pPr>
            <a:r>
              <a:rPr lang="en-GB" sz="2600" dirty="0">
                <a:latin typeface="Calibri" panose="020F0502020204030204" pitchFamily="34" charset="0"/>
                <a:cs typeface="Calibri" panose="020F0502020204030204" pitchFamily="34" charset="0"/>
              </a:rPr>
              <a:t>Cad </a:t>
            </a:r>
            <a:r>
              <a:rPr lang="en-GB" sz="2600" dirty="0" err="1">
                <a:latin typeface="Calibri" panose="020F0502020204030204" pitchFamily="34" charset="0"/>
                <a:cs typeface="Calibri" panose="020F0502020204030204" pitchFamily="34" charset="0"/>
              </a:rPr>
              <a:t>iad</a:t>
            </a:r>
            <a:r>
              <a:rPr lang="en-GB" sz="2600" dirty="0">
                <a:latin typeface="Calibri" panose="020F0502020204030204" pitchFamily="34" charset="0"/>
                <a:cs typeface="Calibri" panose="020F0502020204030204" pitchFamily="34" charset="0"/>
              </a:rPr>
              <a:t> </a:t>
            </a:r>
            <a:r>
              <a:rPr lang="en-GB" sz="2600" dirty="0" err="1">
                <a:latin typeface="Calibri" panose="020F0502020204030204" pitchFamily="34" charset="0"/>
                <a:cs typeface="Calibri" panose="020F0502020204030204" pitchFamily="34" charset="0"/>
              </a:rPr>
              <a:t>na</a:t>
            </a:r>
            <a:r>
              <a:rPr lang="en-GB" sz="2600"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dlíthe</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nua</a:t>
            </a:r>
            <a:r>
              <a:rPr lang="en-GB" sz="2600" dirty="0">
                <a:latin typeface="Calibri" panose="020F0502020204030204" pitchFamily="34" charset="0"/>
                <a:cs typeface="Calibri" panose="020F0502020204030204" pitchFamily="34" charset="0"/>
              </a:rPr>
              <a:t>, </a:t>
            </a:r>
            <a:r>
              <a:rPr lang="en-GB" sz="2600" dirty="0" err="1">
                <a:latin typeface="Calibri" panose="020F0502020204030204" pitchFamily="34" charset="0"/>
                <a:cs typeface="Calibri" panose="020F0502020204030204" pitchFamily="34" charset="0"/>
              </a:rPr>
              <a:t>nó</a:t>
            </a:r>
            <a:r>
              <a:rPr lang="en-GB" sz="2600"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na</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hathruithe</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ar</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dhlíthe</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atá</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ann</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cheana</a:t>
            </a:r>
            <a:r>
              <a:rPr lang="en-GB" sz="2600" b="1" dirty="0">
                <a:latin typeface="Calibri" panose="020F0502020204030204" pitchFamily="34" charset="0"/>
                <a:cs typeface="Calibri" panose="020F0502020204030204" pitchFamily="34" charset="0"/>
              </a:rPr>
              <a:t> </a:t>
            </a:r>
            <a:r>
              <a:rPr lang="en-GB" sz="2600" b="1" dirty="0" err="1">
                <a:latin typeface="Calibri" panose="020F0502020204030204" pitchFamily="34" charset="0"/>
                <a:cs typeface="Calibri" panose="020F0502020204030204" pitchFamily="34" charset="0"/>
              </a:rPr>
              <a:t>féin</a:t>
            </a:r>
            <a:r>
              <a:rPr lang="en-GB" sz="2600" dirty="0">
                <a:latin typeface="Calibri" panose="020F0502020204030204" pitchFamily="34" charset="0"/>
                <a:cs typeface="Calibri" panose="020F0502020204030204" pitchFamily="34" charset="0"/>
              </a:rPr>
              <a:t>, </a:t>
            </a:r>
            <a:r>
              <a:rPr lang="en-GB" sz="2600" dirty="0" err="1">
                <a:latin typeface="Calibri" panose="020F0502020204030204" pitchFamily="34" charset="0"/>
                <a:cs typeface="Calibri" panose="020F0502020204030204" pitchFamily="34" charset="0"/>
              </a:rPr>
              <a:t>atá</a:t>
            </a:r>
            <a:r>
              <a:rPr lang="en-GB" sz="2600" dirty="0">
                <a:latin typeface="Calibri" panose="020F0502020204030204" pitchFamily="34" charset="0"/>
                <a:cs typeface="Calibri" panose="020F0502020204030204" pitchFamily="34" charset="0"/>
              </a:rPr>
              <a:t> le cur </a:t>
            </a:r>
            <a:r>
              <a:rPr lang="en-GB" sz="2600" dirty="0" err="1">
                <a:latin typeface="Calibri" panose="020F0502020204030204" pitchFamily="34" charset="0"/>
                <a:cs typeface="Calibri" panose="020F0502020204030204" pitchFamily="34" charset="0"/>
              </a:rPr>
              <a:t>faoi</a:t>
            </a:r>
            <a:r>
              <a:rPr lang="en-GB" sz="2600" dirty="0">
                <a:latin typeface="Calibri" panose="020F0502020204030204" pitchFamily="34" charset="0"/>
                <a:cs typeface="Calibri" panose="020F0502020204030204" pitchFamily="34" charset="0"/>
              </a:rPr>
              <a:t> </a:t>
            </a:r>
            <a:r>
              <a:rPr lang="en-GB" sz="2600" dirty="0" err="1">
                <a:latin typeface="Calibri" panose="020F0502020204030204" pitchFamily="34" charset="0"/>
                <a:cs typeface="Calibri" panose="020F0502020204030204" pitchFamily="34" charset="0"/>
              </a:rPr>
              <a:t>bhráid</a:t>
            </a:r>
            <a:r>
              <a:rPr lang="en-GB" sz="2600" dirty="0">
                <a:latin typeface="Calibri" panose="020F0502020204030204" pitchFamily="34" charset="0"/>
                <a:cs typeface="Calibri" panose="020F0502020204030204" pitchFamily="34" charset="0"/>
              </a:rPr>
              <a:t> </a:t>
            </a:r>
            <a:r>
              <a:rPr lang="en-GB" sz="2600" dirty="0" err="1">
                <a:latin typeface="Calibri" panose="020F0502020204030204" pitchFamily="34" charset="0"/>
                <a:cs typeface="Calibri" panose="020F0502020204030204" pitchFamily="34" charset="0"/>
              </a:rPr>
              <a:t>Thithe</a:t>
            </a:r>
            <a:r>
              <a:rPr lang="en-GB" sz="2600" dirty="0">
                <a:latin typeface="Calibri" panose="020F0502020204030204" pitchFamily="34" charset="0"/>
                <a:cs typeface="Calibri" panose="020F0502020204030204" pitchFamily="34" charset="0"/>
              </a:rPr>
              <a:t> an </a:t>
            </a:r>
            <a:r>
              <a:rPr lang="en-GB" sz="2600" dirty="0" err="1">
                <a:latin typeface="Calibri" panose="020F0502020204030204" pitchFamily="34" charset="0"/>
                <a:cs typeface="Calibri" panose="020F0502020204030204" pitchFamily="34" charset="0"/>
              </a:rPr>
              <a:t>Oireachtais</a:t>
            </a:r>
            <a:endParaRPr lang="en-GB" sz="2600" dirty="0">
              <a:latin typeface="Calibri" panose="020F0502020204030204" pitchFamily="34" charset="0"/>
              <a:cs typeface="Calibri" panose="020F0502020204030204" pitchFamily="34" charset="0"/>
            </a:endParaRPr>
          </a:p>
        </p:txBody>
      </p:sp>
      <p:sp>
        <p:nvSpPr>
          <p:cNvPr id="2" name="Slide Number Placeholder 12">
            <a:extLst>
              <a:ext uri="{FF2B5EF4-FFF2-40B4-BE49-F238E27FC236}">
                <a16:creationId xmlns:a16="http://schemas.microsoft.com/office/drawing/2014/main" id="{2AF4294D-56D7-B941-1BD3-3B73B1B39E99}"/>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19</a:t>
            </a:fld>
            <a:endParaRPr lang="en-US" dirty="0"/>
          </a:p>
        </p:txBody>
      </p:sp>
      <p:sp>
        <p:nvSpPr>
          <p:cNvPr id="3" name="Title 4">
            <a:extLst>
              <a:ext uri="{FF2B5EF4-FFF2-40B4-BE49-F238E27FC236}">
                <a16:creationId xmlns:a16="http://schemas.microsoft.com/office/drawing/2014/main" id="{54112C45-ABD9-212A-5EE4-615F9C889329}"/>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lIns="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a:t>Dáil Éireann</a:t>
            </a:r>
            <a:endParaRPr lang="en-GB" dirty="0"/>
          </a:p>
        </p:txBody>
      </p:sp>
    </p:spTree>
    <p:extLst>
      <p:ext uri="{BB962C8B-B14F-4D97-AF65-F5344CB8AC3E}">
        <p14:creationId xmlns:p14="http://schemas.microsoft.com/office/powerpoint/2010/main" val="240768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7705718-F5A9-C79F-4CA8-93EC3ED0F48A}"/>
              </a:ext>
            </a:extLst>
          </p:cNvPr>
          <p:cNvSpPr>
            <a:spLocks noGrp="1"/>
          </p:cNvSpPr>
          <p:nvPr>
            <p:ph type="title"/>
          </p:nvPr>
        </p:nvSpPr>
        <p:spPr>
          <a:xfrm>
            <a:off x="1765616" y="909409"/>
            <a:ext cx="8140453" cy="766992"/>
          </a:xfrm>
        </p:spPr>
        <p:txBody>
          <a:bodyPr/>
          <a:lstStyle/>
          <a:p>
            <a:r>
              <a:rPr lang="en-GB" dirty="0" err="1"/>
              <a:t>Spriocanna</a:t>
            </a:r>
            <a:r>
              <a:rPr lang="en-GB" dirty="0"/>
              <a:t> </a:t>
            </a:r>
            <a:r>
              <a:rPr lang="en-GB" dirty="0" err="1"/>
              <a:t>Foghlama</a:t>
            </a:r>
            <a:endParaRPr lang="en-US" dirty="0"/>
          </a:p>
        </p:txBody>
      </p:sp>
      <p:pic>
        <p:nvPicPr>
          <p:cNvPr id="5" name="Picture 4" descr="Deilbhín a léiríonn spriocanna foghlama">
            <a:extLst>
              <a:ext uri="{FF2B5EF4-FFF2-40B4-BE49-F238E27FC236}">
                <a16:creationId xmlns:a16="http://schemas.microsoft.com/office/drawing/2014/main" id="{D71A7EDD-783E-5709-BC83-F58D1F55D588}"/>
              </a:ext>
            </a:extLst>
          </p:cNvPr>
          <p:cNvPicPr>
            <a:picLocks noChangeAspect="1"/>
          </p:cNvPicPr>
          <p:nvPr/>
        </p:nvPicPr>
        <p:blipFill>
          <a:blip r:embed="rId3"/>
          <a:stretch>
            <a:fillRect/>
          </a:stretch>
        </p:blipFill>
        <p:spPr>
          <a:xfrm>
            <a:off x="588413" y="1102133"/>
            <a:ext cx="1307132" cy="1307132"/>
          </a:xfrm>
          <a:prstGeom prst="rect">
            <a:avLst/>
          </a:prstGeom>
        </p:spPr>
      </p:pic>
      <p:sp>
        <p:nvSpPr>
          <p:cNvPr id="13" name="Text Placeholder 12">
            <a:extLst>
              <a:ext uri="{FF2B5EF4-FFF2-40B4-BE49-F238E27FC236}">
                <a16:creationId xmlns:a16="http://schemas.microsoft.com/office/drawing/2014/main" id="{E1FBF1FB-5E3D-D225-2019-CC94A7E45882}"/>
              </a:ext>
            </a:extLst>
          </p:cNvPr>
          <p:cNvSpPr>
            <a:spLocks noGrp="1"/>
          </p:cNvSpPr>
          <p:nvPr>
            <p:ph type="body" sz="quarter" idx="10"/>
          </p:nvPr>
        </p:nvSpPr>
        <p:spPr>
          <a:xfrm>
            <a:off x="1761074" y="1508951"/>
            <a:ext cx="9492174" cy="4243788"/>
          </a:xfrm>
        </p:spPr>
        <p:txBody>
          <a:bodyPr lIns="0"/>
          <a:lstStyle/>
          <a:p>
            <a:r>
              <a:rPr lang="en-GB" dirty="0"/>
              <a:t>Ag </a:t>
            </a:r>
            <a:r>
              <a:rPr lang="en-GB" dirty="0" err="1"/>
              <a:t>deireadh</a:t>
            </a:r>
            <a:r>
              <a:rPr lang="en-GB" dirty="0"/>
              <a:t> an </a:t>
            </a:r>
            <a:r>
              <a:rPr lang="en-GB" dirty="0" err="1"/>
              <a:t>aonaid</a:t>
            </a:r>
            <a:r>
              <a:rPr lang="en-GB" dirty="0"/>
              <a:t>, </a:t>
            </a:r>
            <a:r>
              <a:rPr lang="en-GB" dirty="0" err="1"/>
              <a:t>beidh</a:t>
            </a:r>
            <a:r>
              <a:rPr lang="en-GB" dirty="0"/>
              <a:t> </a:t>
            </a:r>
            <a:r>
              <a:rPr lang="en-GB" dirty="0" err="1"/>
              <a:t>mé</a:t>
            </a:r>
            <a:r>
              <a:rPr lang="en-GB" dirty="0"/>
              <a:t> in </a:t>
            </a:r>
            <a:r>
              <a:rPr lang="en-GB" dirty="0" err="1"/>
              <a:t>ann</a:t>
            </a:r>
            <a:r>
              <a:rPr lang="en-GB" dirty="0"/>
              <a:t>:</a:t>
            </a:r>
            <a:endParaRPr lang="en-US" dirty="0"/>
          </a:p>
        </p:txBody>
      </p:sp>
      <p:graphicFrame>
        <p:nvGraphicFramePr>
          <p:cNvPr id="7" name="Table 4">
            <a:extLst>
              <a:ext uri="{FF2B5EF4-FFF2-40B4-BE49-F238E27FC236}">
                <a16:creationId xmlns:a16="http://schemas.microsoft.com/office/drawing/2014/main" id="{4E34EA6A-BA60-B608-3468-018E0F162482}"/>
              </a:ext>
            </a:extLst>
          </p:cNvPr>
          <p:cNvGraphicFramePr>
            <a:graphicFrameLocks noGrp="1"/>
          </p:cNvGraphicFramePr>
          <p:nvPr>
            <p:extLst>
              <p:ext uri="{D42A27DB-BD31-4B8C-83A1-F6EECF244321}">
                <p14:modId xmlns:p14="http://schemas.microsoft.com/office/powerpoint/2010/main" val="578741925"/>
              </p:ext>
            </p:extLst>
          </p:nvPr>
        </p:nvGraphicFramePr>
        <p:xfrm>
          <a:off x="1764000" y="2374816"/>
          <a:ext cx="9997831" cy="3899192"/>
        </p:xfrm>
        <a:graphic>
          <a:graphicData uri="http://schemas.openxmlformats.org/drawingml/2006/table">
            <a:tbl>
              <a:tblPr firstRow="1" bandRow="1">
                <a:tableStyleId>{5940675A-B579-460E-94D1-54222C63F5DA}</a:tableStyleId>
              </a:tblPr>
              <a:tblGrid>
                <a:gridCol w="567587">
                  <a:extLst>
                    <a:ext uri="{9D8B030D-6E8A-4147-A177-3AD203B41FA5}">
                      <a16:colId xmlns:a16="http://schemas.microsoft.com/office/drawing/2014/main" val="2970168207"/>
                    </a:ext>
                  </a:extLst>
                </a:gridCol>
                <a:gridCol w="9430244">
                  <a:extLst>
                    <a:ext uri="{9D8B030D-6E8A-4147-A177-3AD203B41FA5}">
                      <a16:colId xmlns:a16="http://schemas.microsoft.com/office/drawing/2014/main" val="1851833650"/>
                    </a:ext>
                  </a:extLst>
                </a:gridCol>
              </a:tblGrid>
              <a:tr h="468806">
                <a:tc>
                  <a:txBody>
                    <a:bodyPr/>
                    <a:lstStyle/>
                    <a:p>
                      <a:pPr algn="ctr"/>
                      <a:r>
                        <a:rPr lang="en-GB" sz="2800" b="1">
                          <a:ln>
                            <a:solidFill>
                              <a:schemeClr val="bg1"/>
                            </a:solidFill>
                          </a:ln>
                          <a:solidFill>
                            <a:schemeClr val="bg1"/>
                          </a:solidFill>
                          <a:latin typeface="Calibri" panose="020F0502020204030204" pitchFamily="34" charset="0"/>
                          <a:cs typeface="Calibri" panose="020F0502020204030204" pitchFamily="34" charset="0"/>
                        </a:rPr>
                        <a:t>1</a:t>
                      </a:r>
                      <a:endParaRPr lang="en-GB" sz="2800" b="1" dirty="0">
                        <a:ln>
                          <a:solidFill>
                            <a:schemeClr val="bg1"/>
                          </a:solidFill>
                        </a:ln>
                        <a:solidFill>
                          <a:schemeClr val="bg1"/>
                        </a:solidFill>
                        <a:latin typeface="Calibri" panose="020F0502020204030204" pitchFamily="34" charset="0"/>
                        <a:cs typeface="Calibri" panose="020F0502020204030204" pitchFamily="34" charset="0"/>
                      </a:endParaRP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dirty="0">
                          <a:solidFill>
                            <a:schemeClr val="tx1"/>
                          </a:solidFill>
                          <a:latin typeface="Calibri" panose="020F0502020204030204" pitchFamily="34" charset="0"/>
                          <a:cs typeface="Calibri" panose="020F0502020204030204" pitchFamily="34" charset="0"/>
                        </a:rPr>
                        <a:t>An </a:t>
                      </a:r>
                      <a:r>
                        <a:rPr lang="en-GB" sz="2800" b="0" dirty="0" err="1">
                          <a:solidFill>
                            <a:schemeClr val="tx1"/>
                          </a:solidFill>
                          <a:latin typeface="Calibri" panose="020F0502020204030204" pitchFamily="34" charset="0"/>
                          <a:cs typeface="Calibri" panose="020F0502020204030204" pitchFamily="34" charset="0"/>
                        </a:rPr>
                        <a:t>difríocht</a:t>
                      </a:r>
                      <a:r>
                        <a:rPr lang="en-GB" sz="2800" b="0" dirty="0">
                          <a:solidFill>
                            <a:schemeClr val="tx1"/>
                          </a:solidFill>
                          <a:latin typeface="Calibri" panose="020F0502020204030204" pitchFamily="34" charset="0"/>
                          <a:cs typeface="Calibri" panose="020F0502020204030204" pitchFamily="34" charset="0"/>
                        </a:rPr>
                        <a:t> </a:t>
                      </a:r>
                      <a:r>
                        <a:rPr lang="en-GB" sz="2800" b="0" dirty="0" err="1">
                          <a:solidFill>
                            <a:schemeClr val="tx1"/>
                          </a:solidFill>
                          <a:latin typeface="Calibri" panose="020F0502020204030204" pitchFamily="34" charset="0"/>
                          <a:cs typeface="Calibri" panose="020F0502020204030204" pitchFamily="34" charset="0"/>
                        </a:rPr>
                        <a:t>idir</a:t>
                      </a:r>
                      <a:r>
                        <a:rPr lang="en-GB" sz="2800" b="0" dirty="0">
                          <a:solidFill>
                            <a:schemeClr val="tx1"/>
                          </a:solidFill>
                          <a:latin typeface="Calibri" panose="020F0502020204030204" pitchFamily="34" charset="0"/>
                          <a:cs typeface="Calibri" panose="020F0502020204030204" pitchFamily="34" charset="0"/>
                        </a:rPr>
                        <a:t> </a:t>
                      </a:r>
                      <a:r>
                        <a:rPr lang="en-GB" sz="2800" b="0" dirty="0" err="1">
                          <a:solidFill>
                            <a:schemeClr val="tx1"/>
                          </a:solidFill>
                          <a:latin typeface="Calibri" panose="020F0502020204030204" pitchFamily="34" charset="0"/>
                          <a:cs typeface="Calibri" panose="020F0502020204030204" pitchFamily="34" charset="0"/>
                        </a:rPr>
                        <a:t>cáin</a:t>
                      </a:r>
                      <a:r>
                        <a:rPr lang="en-GB" sz="2800" b="0" dirty="0">
                          <a:solidFill>
                            <a:schemeClr val="tx1"/>
                          </a:solidFill>
                          <a:latin typeface="Calibri" panose="020F0502020204030204" pitchFamily="34" charset="0"/>
                          <a:cs typeface="Calibri" panose="020F0502020204030204" pitchFamily="34" charset="0"/>
                        </a:rPr>
                        <a:t> </a:t>
                      </a:r>
                      <a:r>
                        <a:rPr lang="en-GB" sz="2800" b="0" dirty="0" err="1">
                          <a:solidFill>
                            <a:schemeClr val="tx1"/>
                          </a:solidFill>
                          <a:latin typeface="Calibri" panose="020F0502020204030204" pitchFamily="34" charset="0"/>
                          <a:cs typeface="Calibri" panose="020F0502020204030204" pitchFamily="34" charset="0"/>
                        </a:rPr>
                        <a:t>Pheaca</a:t>
                      </a:r>
                      <a:r>
                        <a:rPr lang="en-GB" sz="2800" b="0" dirty="0">
                          <a:solidFill>
                            <a:schemeClr val="tx1"/>
                          </a:solidFill>
                          <a:latin typeface="Calibri" panose="020F0502020204030204" pitchFamily="34" charset="0"/>
                          <a:cs typeface="Calibri" panose="020F0502020204030204" pitchFamily="34" charset="0"/>
                        </a:rPr>
                        <a:t> </a:t>
                      </a:r>
                      <a:r>
                        <a:rPr lang="en-GB" sz="2800" b="0" dirty="0" err="1">
                          <a:solidFill>
                            <a:schemeClr val="tx1"/>
                          </a:solidFill>
                          <a:latin typeface="Calibri" panose="020F0502020204030204" pitchFamily="34" charset="0"/>
                          <a:cs typeface="Calibri" panose="020F0502020204030204" pitchFamily="34" charset="0"/>
                        </a:rPr>
                        <a:t>agus</a:t>
                      </a:r>
                      <a:r>
                        <a:rPr lang="en-GB" sz="2800" b="0" dirty="0">
                          <a:solidFill>
                            <a:schemeClr val="tx1"/>
                          </a:solidFill>
                          <a:latin typeface="Calibri" panose="020F0502020204030204" pitchFamily="34" charset="0"/>
                          <a:cs typeface="Calibri" panose="020F0502020204030204" pitchFamily="34" charset="0"/>
                        </a:rPr>
                        <a:t> </a:t>
                      </a:r>
                      <a:r>
                        <a:rPr lang="en-GB" sz="2800" b="0" dirty="0" err="1">
                          <a:solidFill>
                            <a:schemeClr val="tx1"/>
                          </a:solidFill>
                          <a:latin typeface="Calibri" panose="020F0502020204030204" pitchFamily="34" charset="0"/>
                          <a:cs typeface="Calibri" panose="020F0502020204030204" pitchFamily="34" charset="0"/>
                        </a:rPr>
                        <a:t>cáin</a:t>
                      </a:r>
                      <a:r>
                        <a:rPr lang="en-GB" sz="2800" b="0" dirty="0">
                          <a:solidFill>
                            <a:schemeClr val="tx1"/>
                          </a:solidFill>
                          <a:latin typeface="Calibri" panose="020F0502020204030204" pitchFamily="34" charset="0"/>
                          <a:cs typeface="Calibri" panose="020F0502020204030204" pitchFamily="34" charset="0"/>
                        </a:rPr>
                        <a:t> Pigou a </a:t>
                      </a:r>
                      <a:r>
                        <a:rPr lang="en-GB" sz="2800" b="0" dirty="0" err="1">
                          <a:solidFill>
                            <a:schemeClr val="tx1"/>
                          </a:solidFill>
                          <a:latin typeface="Calibri" panose="020F0502020204030204" pitchFamily="34" charset="0"/>
                          <a:cs typeface="Calibri" panose="020F0502020204030204" pitchFamily="34" charset="0"/>
                        </a:rPr>
                        <a:t>mhíniú</a:t>
                      </a:r>
                      <a:endParaRPr lang="en-GB" sz="2800" b="0" dirty="0">
                        <a:solidFill>
                          <a:schemeClr val="tx1"/>
                        </a:solidFill>
                        <a:latin typeface="Calibri" panose="020F0502020204030204" pitchFamily="34" charset="0"/>
                        <a:cs typeface="Calibri" panose="020F0502020204030204" pitchFamily="34" charset="0"/>
                      </a:endParaRPr>
                    </a:p>
                  </a:txBody>
                  <a:tcPr marR="288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1960966760"/>
                  </a:ext>
                </a:extLst>
              </a:tr>
              <a:tr h="485361">
                <a:tc>
                  <a:txBody>
                    <a:bodyPr/>
                    <a:lstStyle/>
                    <a:p>
                      <a:pPr algn="ctr"/>
                      <a:r>
                        <a:rPr lang="en-GB" sz="2800" b="1">
                          <a:ln>
                            <a:solidFill>
                              <a:schemeClr val="bg1"/>
                            </a:solidFill>
                          </a:ln>
                          <a:solidFill>
                            <a:schemeClr val="bg1"/>
                          </a:solidFill>
                          <a:latin typeface="Calibri" panose="020F0502020204030204" pitchFamily="34" charset="0"/>
                          <a:cs typeface="Calibri" panose="020F0502020204030204" pitchFamily="34" charset="0"/>
                        </a:rPr>
                        <a:t>2</a:t>
                      </a:r>
                      <a:endParaRPr lang="en-GB" sz="2800" b="1" dirty="0">
                        <a:ln>
                          <a:solidFill>
                            <a:schemeClr val="bg1"/>
                          </a:solidFill>
                        </a:ln>
                        <a:solidFill>
                          <a:schemeClr val="bg1"/>
                        </a:solidFill>
                        <a:latin typeface="Calibri" panose="020F0502020204030204" pitchFamily="34" charset="0"/>
                        <a:cs typeface="Calibri" panose="020F0502020204030204" pitchFamily="34" charset="0"/>
                      </a:endParaRP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err="1">
                          <a:solidFill>
                            <a:schemeClr val="tx1"/>
                          </a:solidFill>
                          <a:latin typeface="Calibri" panose="020F0502020204030204" pitchFamily="34" charset="0"/>
                          <a:cs typeface="Calibri" panose="020F0502020204030204" pitchFamily="34" charset="0"/>
                        </a:rPr>
                        <a:t>Rangú</a:t>
                      </a:r>
                      <a:r>
                        <a:rPr lang="en-GB" sz="2800" dirty="0">
                          <a:solidFill>
                            <a:schemeClr val="tx1"/>
                          </a:solidFill>
                          <a:latin typeface="Calibri" panose="020F0502020204030204" pitchFamily="34" charset="0"/>
                          <a:cs typeface="Calibri" panose="020F0502020204030204" pitchFamily="34" charset="0"/>
                        </a:rPr>
                        <a:t> a </a:t>
                      </a:r>
                      <a:r>
                        <a:rPr lang="en-GB" sz="2800" dirty="0" err="1">
                          <a:solidFill>
                            <a:schemeClr val="tx1"/>
                          </a:solidFill>
                          <a:latin typeface="Calibri" panose="020F0502020204030204" pitchFamily="34" charset="0"/>
                          <a:cs typeface="Calibri" panose="020F0502020204030204" pitchFamily="34" charset="0"/>
                        </a:rPr>
                        <a:t>dhéanamh</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ar</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chánacha</a:t>
                      </a:r>
                      <a:r>
                        <a:rPr lang="en-GB" sz="2800" dirty="0">
                          <a:solidFill>
                            <a:schemeClr val="tx1"/>
                          </a:solidFill>
                          <a:latin typeface="Calibri" panose="020F0502020204030204" pitchFamily="34" charset="0"/>
                          <a:cs typeface="Calibri" panose="020F0502020204030204" pitchFamily="34" charset="0"/>
                        </a:rPr>
                        <a:t> mar </a:t>
                      </a:r>
                      <a:r>
                        <a:rPr lang="en-GB" sz="2800" dirty="0" err="1">
                          <a:solidFill>
                            <a:schemeClr val="tx1"/>
                          </a:solidFill>
                          <a:latin typeface="Calibri" panose="020F0502020204030204" pitchFamily="34" charset="0"/>
                          <a:cs typeface="Calibri" panose="020F0502020204030204" pitchFamily="34" charset="0"/>
                        </a:rPr>
                        <a:t>cháin</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Pheaca</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nó</a:t>
                      </a:r>
                      <a:r>
                        <a:rPr lang="en-GB" sz="2800" dirty="0">
                          <a:solidFill>
                            <a:schemeClr val="tx1"/>
                          </a:solidFill>
                          <a:latin typeface="Calibri" panose="020F0502020204030204" pitchFamily="34" charset="0"/>
                          <a:cs typeface="Calibri" panose="020F0502020204030204" pitchFamily="34" charset="0"/>
                        </a:rPr>
                        <a:t> mar </a:t>
                      </a:r>
                      <a:r>
                        <a:rPr lang="en-GB" sz="2800" dirty="0" err="1">
                          <a:solidFill>
                            <a:schemeClr val="tx1"/>
                          </a:solidFill>
                          <a:latin typeface="Calibri" panose="020F0502020204030204" pitchFamily="34" charset="0"/>
                          <a:cs typeface="Calibri" panose="020F0502020204030204" pitchFamily="34" charset="0"/>
                        </a:rPr>
                        <a:t>cháin</a:t>
                      </a:r>
                      <a:r>
                        <a:rPr lang="en-GB" sz="2800" dirty="0">
                          <a:solidFill>
                            <a:schemeClr val="tx1"/>
                          </a:solidFill>
                          <a:latin typeface="Calibri" panose="020F0502020204030204" pitchFamily="34" charset="0"/>
                          <a:cs typeface="Calibri" panose="020F0502020204030204" pitchFamily="34" charset="0"/>
                        </a:rPr>
                        <a:t> Pigou</a:t>
                      </a:r>
                    </a:p>
                  </a:txBody>
                  <a:tcPr marR="288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838902168"/>
                  </a:ext>
                </a:extLst>
              </a:tr>
              <a:tr h="546392">
                <a:tc>
                  <a:txBody>
                    <a:bodyPr/>
                    <a:lstStyle/>
                    <a:p>
                      <a:pPr algn="ctr"/>
                      <a:r>
                        <a:rPr lang="en-GB" sz="2800" b="1">
                          <a:ln>
                            <a:solidFill>
                              <a:schemeClr val="bg1"/>
                            </a:solidFill>
                          </a:ln>
                          <a:solidFill>
                            <a:schemeClr val="bg1"/>
                          </a:solidFill>
                          <a:latin typeface="Calibri" panose="020F0502020204030204" pitchFamily="34" charset="0"/>
                          <a:cs typeface="Calibri" panose="020F0502020204030204" pitchFamily="34" charset="0"/>
                        </a:rPr>
                        <a:t>3</a:t>
                      </a:r>
                      <a:endParaRPr lang="en-GB" sz="2800" b="1" dirty="0">
                        <a:ln>
                          <a:solidFill>
                            <a:schemeClr val="bg1"/>
                          </a:solidFill>
                        </a:ln>
                        <a:solidFill>
                          <a:schemeClr val="bg1"/>
                        </a:solidFill>
                        <a:latin typeface="Calibri" panose="020F0502020204030204" pitchFamily="34" charset="0"/>
                        <a:cs typeface="Calibri" panose="020F0502020204030204" pitchFamily="34" charset="0"/>
                      </a:endParaRP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err="1">
                          <a:solidFill>
                            <a:schemeClr val="tx1"/>
                          </a:solidFill>
                          <a:latin typeface="Calibri" panose="020F0502020204030204" pitchFamily="34" charset="0"/>
                          <a:cs typeface="Calibri" panose="020F0502020204030204" pitchFamily="34" charset="0"/>
                        </a:rPr>
                        <a:t>Idirdhealú</a:t>
                      </a:r>
                      <a:r>
                        <a:rPr lang="en-GB" sz="2800" dirty="0">
                          <a:solidFill>
                            <a:schemeClr val="tx1"/>
                          </a:solidFill>
                          <a:latin typeface="Calibri" panose="020F0502020204030204" pitchFamily="34" charset="0"/>
                          <a:cs typeface="Calibri" panose="020F0502020204030204" pitchFamily="34" charset="0"/>
                        </a:rPr>
                        <a:t> a </a:t>
                      </a:r>
                      <a:r>
                        <a:rPr lang="en-GB" sz="2800" dirty="0" err="1">
                          <a:solidFill>
                            <a:schemeClr val="tx1"/>
                          </a:solidFill>
                          <a:latin typeface="Calibri" panose="020F0502020204030204" pitchFamily="34" charset="0"/>
                          <a:cs typeface="Calibri" panose="020F0502020204030204" pitchFamily="34" charset="0"/>
                        </a:rPr>
                        <a:t>dhéanamh</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idir</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cánacha</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díreacha</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agus</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indíreacha</a:t>
                      </a:r>
                      <a:endParaRPr lang="en-GB" sz="2800" dirty="0">
                        <a:solidFill>
                          <a:schemeClr val="tx1"/>
                        </a:solidFill>
                        <a:latin typeface="Calibri" panose="020F0502020204030204" pitchFamily="34" charset="0"/>
                        <a:cs typeface="Calibri" panose="020F0502020204030204" pitchFamily="34" charset="0"/>
                      </a:endParaRPr>
                    </a:p>
                  </a:txBody>
                  <a:tcPr marR="288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923619242"/>
                  </a:ext>
                </a:extLst>
              </a:tr>
              <a:tr h="524655">
                <a:tc>
                  <a:txBody>
                    <a:bodyPr/>
                    <a:lstStyle/>
                    <a:p>
                      <a:pPr algn="ctr"/>
                      <a:r>
                        <a:rPr lang="en-GB" sz="3200" b="1">
                          <a:ln>
                            <a:solidFill>
                              <a:schemeClr val="bg1"/>
                            </a:solidFill>
                          </a:ln>
                          <a:solidFill>
                            <a:schemeClr val="bg1"/>
                          </a:solidFill>
                          <a:latin typeface="Calibri" panose="020F0502020204030204" pitchFamily="34" charset="0"/>
                          <a:cs typeface="Calibri" panose="020F0502020204030204" pitchFamily="34" charset="0"/>
                        </a:rPr>
                        <a:t>4</a:t>
                      </a:r>
                      <a:endParaRPr lang="en-GB" sz="3200" b="1" dirty="0">
                        <a:ln>
                          <a:solidFill>
                            <a:schemeClr val="bg1"/>
                          </a:solidFill>
                        </a:ln>
                        <a:solidFill>
                          <a:schemeClr val="bg1"/>
                        </a:solidFill>
                        <a:latin typeface="Calibri" panose="020F0502020204030204" pitchFamily="34" charset="0"/>
                        <a:cs typeface="Calibri" panose="020F0502020204030204" pitchFamily="34" charset="0"/>
                      </a:endParaRP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Cur </a:t>
                      </a:r>
                      <a:r>
                        <a:rPr lang="en-GB" sz="2800" dirty="0" err="1">
                          <a:solidFill>
                            <a:schemeClr val="tx1"/>
                          </a:solidFill>
                          <a:latin typeface="Calibri" panose="020F0502020204030204" pitchFamily="34" charset="0"/>
                          <a:cs typeface="Calibri" panose="020F0502020204030204" pitchFamily="34" charset="0"/>
                        </a:rPr>
                        <a:t>síos</a:t>
                      </a:r>
                      <a:r>
                        <a:rPr lang="en-GB" sz="2800" dirty="0">
                          <a:solidFill>
                            <a:schemeClr val="tx1"/>
                          </a:solidFill>
                          <a:latin typeface="Calibri" panose="020F0502020204030204" pitchFamily="34" charset="0"/>
                          <a:cs typeface="Calibri" panose="020F0502020204030204" pitchFamily="34" charset="0"/>
                        </a:rPr>
                        <a:t> a </a:t>
                      </a:r>
                      <a:r>
                        <a:rPr lang="en-GB" sz="2800" dirty="0" err="1">
                          <a:solidFill>
                            <a:schemeClr val="tx1"/>
                          </a:solidFill>
                          <a:latin typeface="Calibri" panose="020F0502020204030204" pitchFamily="34" charset="0"/>
                          <a:cs typeface="Calibri" panose="020F0502020204030204" pitchFamily="34" charset="0"/>
                        </a:rPr>
                        <a:t>dhéanamh</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ar</a:t>
                      </a:r>
                      <a:r>
                        <a:rPr lang="en-GB" sz="2800" dirty="0">
                          <a:solidFill>
                            <a:schemeClr val="tx1"/>
                          </a:solidFill>
                          <a:latin typeface="Calibri" panose="020F0502020204030204" pitchFamily="34" charset="0"/>
                          <a:cs typeface="Calibri" panose="020F0502020204030204" pitchFamily="34" charset="0"/>
                        </a:rPr>
                        <a:t> an </a:t>
                      </a:r>
                      <a:r>
                        <a:rPr lang="en-GB" sz="2800" dirty="0" err="1">
                          <a:solidFill>
                            <a:schemeClr val="tx1"/>
                          </a:solidFill>
                          <a:latin typeface="Calibri" panose="020F0502020204030204" pitchFamily="34" charset="0"/>
                          <a:cs typeface="Calibri" panose="020F0502020204030204" pitchFamily="34" charset="0"/>
                        </a:rPr>
                        <a:t>gcaoi</a:t>
                      </a:r>
                      <a:r>
                        <a:rPr lang="en-GB" sz="2800" dirty="0">
                          <a:solidFill>
                            <a:schemeClr val="tx1"/>
                          </a:solidFill>
                          <a:latin typeface="Calibri" panose="020F0502020204030204" pitchFamily="34" charset="0"/>
                          <a:cs typeface="Calibri" panose="020F0502020204030204" pitchFamily="34" charset="0"/>
                        </a:rPr>
                        <a:t> a </a:t>
                      </a:r>
                      <a:r>
                        <a:rPr lang="en-GB" sz="2800" dirty="0" err="1">
                          <a:solidFill>
                            <a:schemeClr val="tx1"/>
                          </a:solidFill>
                          <a:latin typeface="Calibri" panose="020F0502020204030204" pitchFamily="34" charset="0"/>
                          <a:cs typeface="Calibri" panose="020F0502020204030204" pitchFamily="34" charset="0"/>
                        </a:rPr>
                        <a:t>dtugtar</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cánacha</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isteach</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i</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ndlí</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na</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hÉireann</a:t>
                      </a:r>
                      <a:r>
                        <a:rPr lang="en-GB" sz="2800" dirty="0">
                          <a:solidFill>
                            <a:schemeClr val="tx1"/>
                          </a:solidFill>
                          <a:latin typeface="Calibri" panose="020F0502020204030204" pitchFamily="34" charset="0"/>
                          <a:cs typeface="Calibri" panose="020F0502020204030204" pitchFamily="34" charset="0"/>
                        </a:rPr>
                        <a:t> </a:t>
                      </a:r>
                    </a:p>
                  </a:txBody>
                  <a:tcPr marR="288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4162396337"/>
                  </a:ext>
                </a:extLst>
              </a:tr>
              <a:tr h="524655">
                <a:tc>
                  <a:txBody>
                    <a:bodyPr/>
                    <a:lstStyle/>
                    <a:p>
                      <a:pPr algn="ctr"/>
                      <a:r>
                        <a:rPr lang="en-GB" sz="2800" b="1">
                          <a:ln>
                            <a:solidFill>
                              <a:schemeClr val="bg1"/>
                            </a:solidFill>
                          </a:ln>
                          <a:solidFill>
                            <a:schemeClr val="bg1"/>
                          </a:solidFill>
                          <a:latin typeface="Calibri" panose="020F0502020204030204" pitchFamily="34" charset="0"/>
                          <a:cs typeface="Calibri" panose="020F0502020204030204" pitchFamily="34" charset="0"/>
                        </a:rPr>
                        <a:t>5</a:t>
                      </a:r>
                      <a:endParaRPr lang="en-GB" sz="2800" b="1" dirty="0">
                        <a:ln>
                          <a:solidFill>
                            <a:schemeClr val="bg1"/>
                          </a:solidFill>
                        </a:ln>
                        <a:solidFill>
                          <a:schemeClr val="bg1"/>
                        </a:solidFill>
                        <a:latin typeface="Calibri" panose="020F0502020204030204" pitchFamily="34" charset="0"/>
                        <a:cs typeface="Calibri" panose="020F0502020204030204" pitchFamily="34" charset="0"/>
                      </a:endParaRPr>
                    </a:p>
                  </a:txBody>
                  <a:tcPr anchor="ctr" anchorCtr="1">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rgbClr val="AE202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err="1">
                          <a:solidFill>
                            <a:schemeClr val="tx1"/>
                          </a:solidFill>
                          <a:latin typeface="Calibri" panose="020F0502020204030204" pitchFamily="34" charset="0"/>
                          <a:cs typeface="Calibri" panose="020F0502020204030204" pitchFamily="34" charset="0"/>
                        </a:rPr>
                        <a:t>Ainm</a:t>
                      </a:r>
                      <a:r>
                        <a:rPr lang="en-GB" sz="2800" dirty="0">
                          <a:solidFill>
                            <a:schemeClr val="tx1"/>
                          </a:solidFill>
                          <a:latin typeface="Calibri" panose="020F0502020204030204" pitchFamily="34" charset="0"/>
                          <a:cs typeface="Calibri" panose="020F0502020204030204" pitchFamily="34" charset="0"/>
                        </a:rPr>
                        <a:t> a chur </a:t>
                      </a:r>
                      <a:r>
                        <a:rPr lang="en-GB" sz="2800" dirty="0" err="1">
                          <a:solidFill>
                            <a:schemeClr val="tx1"/>
                          </a:solidFill>
                          <a:latin typeface="Calibri" panose="020F0502020204030204" pitchFamily="34" charset="0"/>
                          <a:cs typeface="Calibri" panose="020F0502020204030204" pitchFamily="34" charset="0"/>
                        </a:rPr>
                        <a:t>ar</a:t>
                      </a:r>
                      <a:r>
                        <a:rPr lang="en-GB" sz="2800" dirty="0">
                          <a:solidFill>
                            <a:schemeClr val="tx1"/>
                          </a:solidFill>
                          <a:latin typeface="Calibri" panose="020F0502020204030204" pitchFamily="34" charset="0"/>
                          <a:cs typeface="Calibri" panose="020F0502020204030204" pitchFamily="34" charset="0"/>
                        </a:rPr>
                        <a:t> na </a:t>
                      </a:r>
                      <a:r>
                        <a:rPr lang="en-GB" sz="2800" dirty="0" err="1">
                          <a:solidFill>
                            <a:schemeClr val="tx1"/>
                          </a:solidFill>
                          <a:latin typeface="Calibri" panose="020F0502020204030204" pitchFamily="34" charset="0"/>
                          <a:cs typeface="Calibri" panose="020F0502020204030204" pitchFamily="34" charset="0"/>
                        </a:rPr>
                        <a:t>páirtithe</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leasmhara</a:t>
                      </a:r>
                      <a:r>
                        <a:rPr lang="en-GB" sz="2800" dirty="0">
                          <a:solidFill>
                            <a:schemeClr val="tx1"/>
                          </a:solidFill>
                          <a:latin typeface="Calibri" panose="020F0502020204030204" pitchFamily="34" charset="0"/>
                          <a:cs typeface="Calibri" panose="020F0502020204030204" pitchFamily="34" charset="0"/>
                        </a:rPr>
                        <a:t> a </a:t>
                      </a:r>
                      <a:r>
                        <a:rPr lang="en-GB" sz="2800" dirty="0" err="1">
                          <a:solidFill>
                            <a:schemeClr val="tx1"/>
                          </a:solidFill>
                          <a:latin typeface="Calibri" panose="020F0502020204030204" pitchFamily="34" charset="0"/>
                          <a:cs typeface="Calibri" panose="020F0502020204030204" pitchFamily="34" charset="0"/>
                        </a:rPr>
                        <a:t>mbíonn</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tionchar</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acu</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ar</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dhlí</a:t>
                      </a:r>
                      <a:r>
                        <a:rPr lang="en-GB" sz="2800" dirty="0">
                          <a:solidFill>
                            <a:schemeClr val="tx1"/>
                          </a:solidFill>
                          <a:latin typeface="Calibri" panose="020F0502020204030204" pitchFamily="34" charset="0"/>
                          <a:cs typeface="Calibri" panose="020F0502020204030204" pitchFamily="34" charset="0"/>
                        </a:rPr>
                        <a:t> </a:t>
                      </a:r>
                      <a:r>
                        <a:rPr lang="en-GB" sz="2800" dirty="0" err="1">
                          <a:solidFill>
                            <a:schemeClr val="tx1"/>
                          </a:solidFill>
                          <a:latin typeface="Calibri" panose="020F0502020204030204" pitchFamily="34" charset="0"/>
                          <a:cs typeface="Calibri" panose="020F0502020204030204" pitchFamily="34" charset="0"/>
                        </a:rPr>
                        <a:t>cánach</a:t>
                      </a:r>
                      <a:r>
                        <a:rPr lang="en-GB" sz="2800" dirty="0">
                          <a:solidFill>
                            <a:schemeClr val="tx1"/>
                          </a:solidFill>
                          <a:latin typeface="Calibri" panose="020F0502020204030204" pitchFamily="34" charset="0"/>
                          <a:cs typeface="Calibri" panose="020F0502020204030204" pitchFamily="34" charset="0"/>
                        </a:rPr>
                        <a:t> na </a:t>
                      </a:r>
                      <a:r>
                        <a:rPr lang="en-GB" sz="2800" dirty="0" err="1">
                          <a:solidFill>
                            <a:schemeClr val="tx1"/>
                          </a:solidFill>
                          <a:latin typeface="Calibri" panose="020F0502020204030204" pitchFamily="34" charset="0"/>
                          <a:cs typeface="Calibri" panose="020F0502020204030204" pitchFamily="34" charset="0"/>
                        </a:rPr>
                        <a:t>hÉireann</a:t>
                      </a:r>
                      <a:r>
                        <a:rPr lang="en-GB" sz="2800" dirty="0">
                          <a:solidFill>
                            <a:schemeClr val="tx1"/>
                          </a:solidFill>
                          <a:latin typeface="Calibri" panose="020F0502020204030204" pitchFamily="34" charset="0"/>
                          <a:cs typeface="Calibri" panose="020F0502020204030204" pitchFamily="34" charset="0"/>
                        </a:rPr>
                        <a:t>, agus a </a:t>
                      </a:r>
                      <a:r>
                        <a:rPr lang="en-GB" sz="2800" dirty="0" err="1">
                          <a:solidFill>
                            <a:schemeClr val="tx1"/>
                          </a:solidFill>
                          <a:latin typeface="Calibri" panose="020F0502020204030204" pitchFamily="34" charset="0"/>
                          <a:cs typeface="Calibri" panose="020F0502020204030204" pitchFamily="34" charset="0"/>
                        </a:rPr>
                        <a:t>mhúnlaíonn</a:t>
                      </a:r>
                      <a:r>
                        <a:rPr lang="en-GB" sz="2800" dirty="0">
                          <a:solidFill>
                            <a:schemeClr val="tx1"/>
                          </a:solidFill>
                          <a:latin typeface="Calibri" panose="020F0502020204030204" pitchFamily="34" charset="0"/>
                          <a:cs typeface="Calibri" panose="020F0502020204030204" pitchFamily="34" charset="0"/>
                        </a:rPr>
                        <a:t> é</a:t>
                      </a:r>
                    </a:p>
                  </a:txBody>
                  <a:tcPr marR="288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73264419"/>
                  </a:ext>
                </a:extLst>
              </a:tr>
            </a:tbl>
          </a:graphicData>
        </a:graphic>
      </p:graphicFrame>
      <p:sp>
        <p:nvSpPr>
          <p:cNvPr id="2" name="Slide Number Placeholder 12">
            <a:extLst>
              <a:ext uri="{FF2B5EF4-FFF2-40B4-BE49-F238E27FC236}">
                <a16:creationId xmlns:a16="http://schemas.microsoft.com/office/drawing/2014/main" id="{44901388-59E6-4FF0-8F0F-00789029BF9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a:t>
            </a:fld>
            <a:endParaRPr lang="en-US" dirty="0"/>
          </a:p>
        </p:txBody>
      </p:sp>
    </p:spTree>
    <p:extLst>
      <p:ext uri="{BB962C8B-B14F-4D97-AF65-F5344CB8AC3E}">
        <p14:creationId xmlns:p14="http://schemas.microsoft.com/office/powerpoint/2010/main" val="231684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dissolve">
                                      <p:cBhvr>
                                        <p:cTn id="10" dur="500"/>
                                        <p:tgtEl>
                                          <p:spTgt spid="1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D45DAA-F42C-A302-6960-6CF560F74510}"/>
              </a:ext>
            </a:extLst>
          </p:cNvPr>
          <p:cNvSpPr>
            <a:spLocks noGrp="1"/>
          </p:cNvSpPr>
          <p:nvPr>
            <p:ph type="title"/>
          </p:nvPr>
        </p:nvSpPr>
        <p:spPr>
          <a:xfrm>
            <a:off x="1765616" y="909409"/>
            <a:ext cx="8140453" cy="766992"/>
          </a:xfrm>
        </p:spPr>
        <p:txBody>
          <a:bodyPr lIns="0"/>
          <a:lstStyle/>
          <a:p>
            <a:r>
              <a:rPr lang="en-GB" dirty="0"/>
              <a:t>Seanad </a:t>
            </a:r>
            <a:r>
              <a:rPr lang="en-GB" dirty="0" err="1"/>
              <a:t>Éireann</a:t>
            </a:r>
            <a:endParaRPr lang="en-GB" dirty="0"/>
          </a:p>
        </p:txBody>
      </p:sp>
      <p:pic>
        <p:nvPicPr>
          <p:cNvPr id="6" name="Content Placeholder 13">
            <a:extLst>
              <a:ext uri="{FF2B5EF4-FFF2-40B4-BE49-F238E27FC236}">
                <a16:creationId xmlns:a16="http://schemas.microsoft.com/office/drawing/2014/main" id="{D4B2378E-99B2-6082-6A21-F978CFE10C5F}"/>
              </a:ext>
              <a:ext uri="{C183D7F6-B498-43B3-948B-1728B52AA6E4}">
                <adec:decorative xmlns:adec="http://schemas.microsoft.com/office/drawing/2017/decorative" val="1"/>
              </a:ext>
            </a:extLst>
          </p:cNvPr>
          <p:cNvPicPr>
            <a:picLocks noChangeAspect="1"/>
          </p:cNvPicPr>
          <p:nvPr/>
        </p:nvPicPr>
        <p:blipFill rotWithShape="1">
          <a:blip r:embed="rId3"/>
          <a:srcRect l="5472" r="13020"/>
          <a:stretch/>
        </p:blipFill>
        <p:spPr>
          <a:xfrm>
            <a:off x="1820249" y="1838960"/>
            <a:ext cx="4284365" cy="422028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0800">
            <a:solidFill>
              <a:srgbClr val="FDB515"/>
            </a:solidFill>
          </a:ln>
        </p:spPr>
      </p:pic>
      <p:sp>
        <p:nvSpPr>
          <p:cNvPr id="9" name="TextBox 8">
            <a:extLst>
              <a:ext uri="{FF2B5EF4-FFF2-40B4-BE49-F238E27FC236}">
                <a16:creationId xmlns:a16="http://schemas.microsoft.com/office/drawing/2014/main" id="{995CF9E4-ACF4-842C-07FB-26B17B4AF10E}"/>
              </a:ext>
            </a:extLst>
          </p:cNvPr>
          <p:cNvSpPr txBox="1"/>
          <p:nvPr/>
        </p:nvSpPr>
        <p:spPr>
          <a:xfrm>
            <a:off x="6304861" y="1847427"/>
            <a:ext cx="5403271" cy="4401205"/>
          </a:xfrm>
          <a:prstGeom prst="rect">
            <a:avLst/>
          </a:prstGeom>
          <a:noFill/>
        </p:spPr>
        <p:txBody>
          <a:bodyPr wrap="square" rtlCol="0">
            <a:spAutoFit/>
          </a:bodyPr>
          <a:lstStyle/>
          <a:p>
            <a:pPr marL="457200" indent="-457200">
              <a:buFont typeface="Arial" panose="020B0604020202020204" pitchFamily="34" charset="0"/>
              <a:buChar char="•"/>
            </a:pPr>
            <a:r>
              <a:rPr lang="en-GB" sz="2800" dirty="0" err="1">
                <a:latin typeface="Calibri" panose="020F0502020204030204" pitchFamily="34" charset="0"/>
                <a:cs typeface="Calibri" panose="020F0502020204030204" pitchFamily="34" charset="0"/>
              </a:rPr>
              <a:t>Tá</a:t>
            </a:r>
            <a:r>
              <a:rPr lang="en-GB" sz="2800" dirty="0">
                <a:latin typeface="Calibri" panose="020F0502020204030204" pitchFamily="34" charset="0"/>
                <a:cs typeface="Calibri" panose="020F0502020204030204" pitchFamily="34" charset="0"/>
              </a:rPr>
              <a:t> </a:t>
            </a:r>
            <a:r>
              <a:rPr lang="en-GB" sz="2800" b="1" dirty="0">
                <a:latin typeface="Calibri" panose="020F0502020204030204" pitchFamily="34" charset="0"/>
                <a:cs typeface="Calibri" panose="020F0502020204030204" pitchFamily="34" charset="0"/>
              </a:rPr>
              <a:t>60 </a:t>
            </a:r>
            <a:r>
              <a:rPr lang="en-GB" sz="2800" dirty="0" err="1">
                <a:latin typeface="Calibri" panose="020F0502020204030204" pitchFamily="34" charset="0"/>
                <a:cs typeface="Calibri" panose="020F0502020204030204" pitchFamily="34" charset="0"/>
              </a:rPr>
              <a:t>comhalta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sa</a:t>
            </a:r>
            <a:r>
              <a:rPr lang="en-GB" sz="2800" dirty="0">
                <a:latin typeface="Calibri" panose="020F0502020204030204" pitchFamily="34" charset="0"/>
                <a:cs typeface="Calibri" panose="020F0502020204030204" pitchFamily="34" charset="0"/>
              </a:rPr>
              <a:t> Seanad </a:t>
            </a:r>
            <a:r>
              <a:rPr lang="en-GB" sz="2800" dirty="0" err="1">
                <a:latin typeface="Calibri" panose="020F0502020204030204" pitchFamily="34" charset="0"/>
                <a:cs typeface="Calibri" panose="020F0502020204030204" pitchFamily="34" charset="0"/>
              </a:rPr>
              <a:t>agus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tugtar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Seanadóirí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orthu</a:t>
            </a:r>
            <a:endParaRPr lang="en-GB" sz="28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Is </a:t>
            </a:r>
            <a:r>
              <a:rPr lang="en-GB" sz="2800" dirty="0" err="1">
                <a:latin typeface="Calibri" panose="020F0502020204030204" pitchFamily="34" charset="0"/>
                <a:cs typeface="Calibri" panose="020F0502020204030204" pitchFamily="34" charset="0"/>
              </a:rPr>
              <a:t>é</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príomhchuspóir</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tSeanaid</a:t>
            </a:r>
            <a:r>
              <a:rPr lang="en-GB" sz="2800"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díospóireacht</a:t>
            </a:r>
            <a:r>
              <a:rPr lang="en-GB" sz="2800" b="1" dirty="0">
                <a:latin typeface="Calibri" panose="020F0502020204030204" pitchFamily="34" charset="0"/>
                <a:cs typeface="Calibri" panose="020F0502020204030204" pitchFamily="34" charset="0"/>
              </a:rPr>
              <a:t> a </a:t>
            </a:r>
            <a:r>
              <a:rPr lang="en-GB" sz="2800" b="1" dirty="0" err="1">
                <a:latin typeface="Calibri" panose="020F0502020204030204" pitchFamily="34" charset="0"/>
                <a:cs typeface="Calibri" panose="020F0502020204030204" pitchFamily="34" charset="0"/>
              </a:rPr>
              <a:t>dhéanamh</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ar</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reachtaíocht</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atá</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molta</a:t>
            </a:r>
            <a:r>
              <a:rPr lang="en-GB" sz="2800" b="1" dirty="0">
                <a:latin typeface="Calibri" panose="020F0502020204030204" pitchFamily="34" charset="0"/>
                <a:cs typeface="Calibri" panose="020F0502020204030204" pitchFamily="34" charset="0"/>
              </a:rPr>
              <a:t> ag an </a:t>
            </a:r>
            <a:r>
              <a:rPr lang="en-GB" sz="2800" b="1" dirty="0" err="1">
                <a:latin typeface="Calibri" panose="020F0502020204030204" pitchFamily="34" charset="0"/>
                <a:cs typeface="Calibri" panose="020F0502020204030204" pitchFamily="34" charset="0"/>
              </a:rPr>
              <a:t>Rialtas</a:t>
            </a:r>
            <a:endParaRPr lang="en-GB" sz="2800" b="1"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Is </a:t>
            </a:r>
            <a:r>
              <a:rPr lang="en-GB" sz="2800" dirty="0" err="1">
                <a:latin typeface="Calibri" panose="020F0502020204030204" pitchFamily="34" charset="0"/>
                <a:cs typeface="Calibri" panose="020F0502020204030204" pitchFamily="34" charset="0"/>
              </a:rPr>
              <a:t>féidir</a:t>
            </a:r>
            <a:r>
              <a:rPr lang="en-GB" sz="2800" dirty="0">
                <a:latin typeface="Calibri" panose="020F0502020204030204" pitchFamily="34" charset="0"/>
                <a:cs typeface="Calibri" panose="020F0502020204030204" pitchFamily="34" charset="0"/>
              </a:rPr>
              <a:t> leis an Seanad </a:t>
            </a:r>
            <a:r>
              <a:rPr lang="en-GB" sz="2800" b="1" dirty="0" err="1">
                <a:latin typeface="Calibri" panose="020F0502020204030204" pitchFamily="34" charset="0"/>
                <a:cs typeface="Calibri" panose="020F0502020204030204" pitchFamily="34" charset="0"/>
              </a:rPr>
              <a:t>leasú</a:t>
            </a:r>
            <a:r>
              <a:rPr lang="en-GB" sz="2800" b="1" dirty="0">
                <a:latin typeface="Calibri" panose="020F0502020204030204" pitchFamily="34" charset="0"/>
                <a:cs typeface="Calibri" panose="020F0502020204030204" pitchFamily="34" charset="0"/>
              </a:rPr>
              <a:t> a </a:t>
            </a:r>
            <a:r>
              <a:rPr lang="en-GB" sz="2800" b="1" dirty="0" err="1">
                <a:latin typeface="Calibri" panose="020F0502020204030204" pitchFamily="34" charset="0"/>
                <a:cs typeface="Calibri" panose="020F0502020204030204" pitchFamily="34" charset="0"/>
              </a:rPr>
              <a:t>dhéanamh</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ar</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Bhille</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atá</a:t>
            </a:r>
            <a:r>
              <a:rPr lang="en-GB" sz="2800" b="1" dirty="0">
                <a:latin typeface="Calibri" panose="020F0502020204030204" pitchFamily="34" charset="0"/>
                <a:cs typeface="Calibri" panose="020F0502020204030204" pitchFamily="34" charset="0"/>
              </a:rPr>
              <a:t> rite ag an </a:t>
            </a:r>
            <a:r>
              <a:rPr lang="en-GB" sz="2800" b="1" dirty="0" err="1">
                <a:latin typeface="Calibri" panose="020F0502020204030204" pitchFamily="34" charset="0"/>
                <a:cs typeface="Calibri" panose="020F0502020204030204" pitchFamily="34" charset="0"/>
              </a:rPr>
              <a:t>Dáil</a:t>
            </a:r>
            <a:r>
              <a:rPr lang="en-GB" sz="2800" dirty="0">
                <a:latin typeface="Calibri" panose="020F0502020204030204" pitchFamily="34" charset="0"/>
                <a:cs typeface="Calibri" panose="020F0502020204030204" pitchFamily="34" charset="0"/>
              </a:rPr>
              <a:t> ach </a:t>
            </a:r>
            <a:r>
              <a:rPr lang="en-GB" sz="2800" b="1" dirty="0" err="1">
                <a:latin typeface="Calibri" panose="020F0502020204030204" pitchFamily="34" charset="0"/>
                <a:cs typeface="Calibri" panose="020F0502020204030204" pitchFamily="34" charset="0"/>
              </a:rPr>
              <a:t>ní</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féidir</a:t>
            </a:r>
            <a:r>
              <a:rPr lang="en-GB" sz="2800" b="1" dirty="0">
                <a:latin typeface="Calibri" panose="020F0502020204030204" pitchFamily="34" charset="0"/>
                <a:cs typeface="Calibri" panose="020F0502020204030204" pitchFamily="34" charset="0"/>
              </a:rPr>
              <a:t> leis stop a chur leis a </a:t>
            </a:r>
            <a:r>
              <a:rPr lang="en-GB" sz="2800" b="1" dirty="0" err="1">
                <a:latin typeface="Calibri" panose="020F0502020204030204" pitchFamily="34" charset="0"/>
                <a:cs typeface="Calibri" panose="020F0502020204030204" pitchFamily="34" charset="0"/>
              </a:rPr>
              <a:t>bheith</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ina</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dhlí</a:t>
            </a:r>
            <a:endParaRPr lang="en-GB" sz="2800" b="1" dirty="0">
              <a:latin typeface="Calibri" panose="020F0502020204030204" pitchFamily="34" charset="0"/>
              <a:cs typeface="Calibri" panose="020F0502020204030204" pitchFamily="34" charset="0"/>
            </a:endParaRPr>
          </a:p>
        </p:txBody>
      </p:sp>
      <p:sp>
        <p:nvSpPr>
          <p:cNvPr id="2" name="Slide Number Placeholder 12">
            <a:extLst>
              <a:ext uri="{FF2B5EF4-FFF2-40B4-BE49-F238E27FC236}">
                <a16:creationId xmlns:a16="http://schemas.microsoft.com/office/drawing/2014/main" id="{E131C601-62EA-5AE3-2895-14DDBAEFDC2E}"/>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20</a:t>
            </a:fld>
            <a:endParaRPr lang="en-US" dirty="0"/>
          </a:p>
        </p:txBody>
      </p:sp>
    </p:spTree>
    <p:extLst>
      <p:ext uri="{BB962C8B-B14F-4D97-AF65-F5344CB8AC3E}">
        <p14:creationId xmlns:p14="http://schemas.microsoft.com/office/powerpoint/2010/main" val="151301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38A9644-B8C0-1E03-854E-6B59BA8FAEBB}"/>
              </a:ext>
            </a:extLst>
          </p:cNvPr>
          <p:cNvSpPr>
            <a:spLocks noGrp="1"/>
          </p:cNvSpPr>
          <p:nvPr>
            <p:ph type="title"/>
          </p:nvPr>
        </p:nvSpPr>
        <p:spPr>
          <a:xfrm>
            <a:off x="1765616" y="909409"/>
            <a:ext cx="8140453" cy="766992"/>
          </a:xfrm>
        </p:spPr>
        <p:txBody>
          <a:bodyPr lIns="0" anchor="ctr">
            <a:normAutofit fontScale="90000"/>
          </a:bodyPr>
          <a:lstStyle/>
          <a:p>
            <a:r>
              <a:rPr lang="en-GB"/>
              <a:t>Conas a thugtar cánacha isteach in Éirinn?</a:t>
            </a:r>
            <a:endParaRPr lang="en-GB" dirty="0"/>
          </a:p>
        </p:txBody>
      </p:sp>
      <p:sp>
        <p:nvSpPr>
          <p:cNvPr id="3" name="Content Placeholder 2">
            <a:extLst>
              <a:ext uri="{FF2B5EF4-FFF2-40B4-BE49-F238E27FC236}">
                <a16:creationId xmlns:a16="http://schemas.microsoft.com/office/drawing/2014/main" id="{D9572A4F-1EDC-36D4-F52E-B88326324A02}"/>
              </a:ext>
            </a:extLst>
          </p:cNvPr>
          <p:cNvSpPr>
            <a:spLocks noGrp="1"/>
          </p:cNvSpPr>
          <p:nvPr>
            <p:ph type="body" sz="quarter" idx="10"/>
          </p:nvPr>
        </p:nvSpPr>
        <p:spPr>
          <a:xfrm>
            <a:off x="1760538" y="1509713"/>
            <a:ext cx="9493250" cy="4243387"/>
          </a:xfrm>
        </p:spPr>
        <p:txBody>
          <a:bodyPr lIns="0">
            <a:normAutofit/>
          </a:bodyPr>
          <a:lstStyle/>
          <a:p>
            <a:r>
              <a:rPr lang="en-GB" dirty="0"/>
              <a:t>Más </a:t>
            </a:r>
            <a:r>
              <a:rPr lang="en-GB" dirty="0" err="1"/>
              <a:t>mian</a:t>
            </a:r>
            <a:r>
              <a:rPr lang="en-GB" dirty="0"/>
              <a:t> leis an </a:t>
            </a:r>
            <a:r>
              <a:rPr lang="en-GB" dirty="0" err="1"/>
              <a:t>Rialtas</a:t>
            </a:r>
            <a:r>
              <a:rPr lang="en-GB" dirty="0"/>
              <a:t> </a:t>
            </a:r>
            <a:r>
              <a:rPr lang="en-GB" b="1" dirty="0" err="1"/>
              <a:t>cánacha</a:t>
            </a:r>
            <a:r>
              <a:rPr lang="en-GB" b="1" dirty="0"/>
              <a:t> </a:t>
            </a:r>
            <a:r>
              <a:rPr lang="en-GB" b="1" dirty="0" err="1"/>
              <a:t>nua</a:t>
            </a:r>
            <a:r>
              <a:rPr lang="en-GB" b="1" dirty="0"/>
              <a:t> a </a:t>
            </a:r>
            <a:r>
              <a:rPr lang="en-GB" b="1" dirty="0" err="1"/>
              <a:t>thabhairt</a:t>
            </a:r>
            <a:r>
              <a:rPr lang="en-GB" b="1" dirty="0"/>
              <a:t> </a:t>
            </a:r>
            <a:r>
              <a:rPr lang="en-GB" b="1" dirty="0" err="1"/>
              <a:t>isteach</a:t>
            </a:r>
            <a:r>
              <a:rPr lang="en-GB" b="1" dirty="0"/>
              <a:t> </a:t>
            </a:r>
            <a:r>
              <a:rPr lang="en-GB" dirty="0" err="1"/>
              <a:t>nó</a:t>
            </a:r>
            <a:r>
              <a:rPr lang="en-GB" dirty="0"/>
              <a:t> </a:t>
            </a:r>
            <a:r>
              <a:rPr lang="en-GB" b="1" dirty="0" err="1"/>
              <a:t>leasú</a:t>
            </a:r>
            <a:r>
              <a:rPr lang="en-GB" b="1" dirty="0"/>
              <a:t> a </a:t>
            </a:r>
            <a:r>
              <a:rPr lang="en-GB" b="1" dirty="0" err="1"/>
              <a:t>dhéanamh</a:t>
            </a:r>
            <a:r>
              <a:rPr lang="en-GB" b="1" dirty="0"/>
              <a:t> </a:t>
            </a:r>
            <a:r>
              <a:rPr lang="en-GB" b="1" dirty="0" err="1"/>
              <a:t>ar</a:t>
            </a:r>
            <a:r>
              <a:rPr lang="en-GB" b="1" dirty="0"/>
              <a:t> </a:t>
            </a:r>
            <a:r>
              <a:rPr lang="en-GB" b="1" dirty="0" err="1"/>
              <a:t>chánacha</a:t>
            </a:r>
            <a:r>
              <a:rPr lang="en-GB" b="1" dirty="0"/>
              <a:t> </a:t>
            </a:r>
            <a:r>
              <a:rPr lang="en-GB" b="1" dirty="0" err="1"/>
              <a:t>atá</a:t>
            </a:r>
            <a:r>
              <a:rPr lang="en-GB" b="1" dirty="0"/>
              <a:t> ann </a:t>
            </a:r>
            <a:r>
              <a:rPr lang="en-GB" b="1" dirty="0" err="1"/>
              <a:t>cheana</a:t>
            </a:r>
            <a:r>
              <a:rPr lang="en-GB" dirty="0"/>
              <a:t>, ní </a:t>
            </a:r>
            <a:r>
              <a:rPr lang="en-GB" dirty="0" err="1"/>
              <a:t>mór</a:t>
            </a:r>
            <a:r>
              <a:rPr lang="en-GB" dirty="0"/>
              <a:t> é sin a </a:t>
            </a:r>
            <a:r>
              <a:rPr lang="en-GB" dirty="0" err="1"/>
              <a:t>dhéanamh</a:t>
            </a:r>
            <a:r>
              <a:rPr lang="en-GB" dirty="0"/>
              <a:t> </a:t>
            </a:r>
            <a:r>
              <a:rPr lang="en-GB" dirty="0" err="1"/>
              <a:t>tríd</a:t>
            </a:r>
            <a:r>
              <a:rPr lang="en-GB" dirty="0"/>
              <a:t> an </a:t>
            </a:r>
            <a:r>
              <a:rPr lang="en-GB" b="1" dirty="0" err="1"/>
              <a:t>bpróiseas</a:t>
            </a:r>
            <a:r>
              <a:rPr lang="en-GB" b="1" dirty="0"/>
              <a:t> </a:t>
            </a:r>
            <a:r>
              <a:rPr lang="en-GB" b="1" dirty="0" err="1"/>
              <a:t>reachtóireachta</a:t>
            </a:r>
            <a:r>
              <a:rPr lang="en-GB" b="1" dirty="0"/>
              <a:t> </a:t>
            </a:r>
            <a:r>
              <a:rPr lang="en-GB" dirty="0"/>
              <a:t>in </a:t>
            </a:r>
            <a:r>
              <a:rPr lang="en-GB" dirty="0" err="1"/>
              <a:t>Éirinn</a:t>
            </a:r>
            <a:endParaRPr lang="en-GB" dirty="0"/>
          </a:p>
        </p:txBody>
      </p:sp>
      <p:sp>
        <p:nvSpPr>
          <p:cNvPr id="5" name="Content Placeholder 2">
            <a:extLst>
              <a:ext uri="{FF2B5EF4-FFF2-40B4-BE49-F238E27FC236}">
                <a16:creationId xmlns:a16="http://schemas.microsoft.com/office/drawing/2014/main" id="{A8F1B208-C01B-A04F-6062-418997E67FE9}"/>
              </a:ext>
            </a:extLst>
          </p:cNvPr>
          <p:cNvSpPr txBox="1">
            <a:spLocks/>
          </p:cNvSpPr>
          <p:nvPr/>
        </p:nvSpPr>
        <p:spPr>
          <a:xfrm>
            <a:off x="1663730" y="2905570"/>
            <a:ext cx="5641387" cy="3952430"/>
          </a:xfrm>
          <a:prstGeom prst="rect">
            <a:avLst/>
          </a:prstGeom>
        </p:spPr>
        <p:txBody>
          <a:bodyPr vert="horz" lIns="91440" tIns="45720" rIns="91440" bIns="45720" rtlCol="0">
            <a:normAutofit/>
          </a:bodyPr>
          <a:lstStyle>
            <a:lvl1pPr marL="457200" indent="-457200" algn="l" defTabSz="914400" rtl="0" eaLnBrk="1" latinLnBrk="0" hangingPunct="1">
              <a:lnSpc>
                <a:spcPct val="100000"/>
              </a:lnSpc>
              <a:spcBef>
                <a:spcPts val="1000"/>
              </a:spcBef>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GB" dirty="0" err="1">
                <a:latin typeface="Calibri" panose="020F0502020204030204" pitchFamily="34" charset="0"/>
                <a:cs typeface="Calibri" panose="020F0502020204030204" pitchFamily="34" charset="0"/>
              </a:rPr>
              <a:t>Téann</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Rialtas</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i</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gcomhairle</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le </a:t>
            </a:r>
            <a:r>
              <a:rPr lang="en-GB" dirty="0" err="1">
                <a:latin typeface="Calibri" panose="020F0502020204030204" pitchFamily="34" charset="0"/>
                <a:cs typeface="Calibri" panose="020F0502020204030204" pitchFamily="34" charset="0"/>
              </a:rPr>
              <a:t>raon</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eagraíochtaí</a:t>
            </a:r>
            <a:r>
              <a:rPr lang="en-GB" dirty="0">
                <a:latin typeface="Calibri" panose="020F0502020204030204" pitchFamily="34" charset="0"/>
                <a:cs typeface="Calibri" panose="020F0502020204030204" pitchFamily="34" charset="0"/>
              </a:rPr>
              <a:t> agus </a:t>
            </a:r>
            <a:r>
              <a:rPr lang="en-GB" b="1" dirty="0" err="1">
                <a:latin typeface="Calibri" panose="020F0502020204030204" pitchFamily="34" charset="0"/>
                <a:cs typeface="Calibri" panose="020F0502020204030204" pitchFamily="34" charset="0"/>
              </a:rPr>
              <a:t>institiúidí</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sula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ndéanann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sé</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aon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athruithe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ar</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gcóras</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cánach</a:t>
            </a:r>
            <a:endParaRPr lang="en-GB" dirty="0">
              <a:latin typeface="Calibri" panose="020F0502020204030204" pitchFamily="34" charset="0"/>
              <a:cs typeface="Calibri" panose="020F0502020204030204" pitchFamily="34" charset="0"/>
            </a:endParaRPr>
          </a:p>
          <a:p>
            <a:pPr>
              <a:lnSpc>
                <a:spcPct val="90000"/>
              </a:lnSpc>
            </a:pPr>
            <a:r>
              <a:rPr lang="en-GB" dirty="0" err="1">
                <a:latin typeface="Calibri" panose="020F0502020204030204" pitchFamily="34" charset="0"/>
                <a:cs typeface="Calibri" panose="020F0502020204030204" pitchFamily="34" charset="0"/>
              </a:rPr>
              <a:t>Bunaithe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chruinnithe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aighneachtaí</a:t>
            </a:r>
            <a:r>
              <a:rPr lang="en-GB" dirty="0">
                <a:latin typeface="Calibri" panose="020F0502020204030204" pitchFamily="34" charset="0"/>
                <a:cs typeface="Calibri" panose="020F0502020204030204" pitchFamily="34" charset="0"/>
              </a:rPr>
              <a:t> agus </a:t>
            </a:r>
            <a:r>
              <a:rPr lang="en-GB" dirty="0" err="1">
                <a:latin typeface="Calibri" panose="020F0502020204030204" pitchFamily="34" charset="0"/>
                <a:cs typeface="Calibri" panose="020F0502020204030204" pitchFamily="34" charset="0"/>
              </a:rPr>
              <a:t>tuarascálacha</a:t>
            </a:r>
            <a:r>
              <a:rPr lang="en-GB" dirty="0">
                <a:latin typeface="Calibri" panose="020F0502020204030204" pitchFamily="34" charset="0"/>
                <a:cs typeface="Calibri" panose="020F0502020204030204" pitchFamily="34" charset="0"/>
              </a:rPr>
              <a:t> ó na </a:t>
            </a:r>
            <a:r>
              <a:rPr lang="en-GB" dirty="0" err="1">
                <a:latin typeface="Calibri" panose="020F0502020204030204" pitchFamily="34" charset="0"/>
                <a:cs typeface="Calibri" panose="020F0502020204030204" pitchFamily="34" charset="0"/>
              </a:rPr>
              <a:t>páirtithe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leasmhara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seo</a:t>
            </a:r>
            <a:r>
              <a:rPr lang="en-GB" dirty="0">
                <a:latin typeface="Calibri" panose="020F0502020204030204" pitchFamily="34" charset="0"/>
                <a:cs typeface="Calibri" panose="020F0502020204030204" pitchFamily="34" charset="0"/>
              </a:rPr>
              <a:t>, is </a:t>
            </a:r>
            <a:r>
              <a:rPr lang="en-GB" dirty="0" err="1">
                <a:latin typeface="Calibri" panose="020F0502020204030204" pitchFamily="34" charset="0"/>
                <a:cs typeface="Calibri" panose="020F0502020204030204" pitchFamily="34" charset="0"/>
              </a:rPr>
              <a:t>féidir</a:t>
            </a:r>
            <a:r>
              <a:rPr lang="en-GB" dirty="0">
                <a:latin typeface="Calibri" panose="020F0502020204030204" pitchFamily="34" charset="0"/>
                <a:cs typeface="Calibri" panose="020F0502020204030204" pitchFamily="34" charset="0"/>
              </a:rPr>
              <a:t> leis an </a:t>
            </a:r>
            <a:r>
              <a:rPr lang="en-GB" b="1" dirty="0" err="1">
                <a:latin typeface="Calibri" panose="020F0502020204030204" pitchFamily="34" charset="0"/>
                <a:cs typeface="Calibri" panose="020F0502020204030204" pitchFamily="34" charset="0"/>
              </a:rPr>
              <a:t>Rialtas</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cinntí</a:t>
            </a:r>
            <a:r>
              <a:rPr lang="en-GB" dirty="0">
                <a:latin typeface="Calibri" panose="020F0502020204030204" pitchFamily="34" charset="0"/>
                <a:cs typeface="Calibri" panose="020F0502020204030204" pitchFamily="34" charset="0"/>
              </a:rPr>
              <a:t> a </a:t>
            </a:r>
            <a:r>
              <a:rPr lang="en-GB" dirty="0" err="1">
                <a:latin typeface="Calibri" panose="020F0502020204030204" pitchFamily="34" charset="0"/>
                <a:cs typeface="Calibri" panose="020F0502020204030204" pitchFamily="34" charset="0"/>
              </a:rPr>
              <a:t>dhéanamh</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maidir</a:t>
            </a:r>
            <a:r>
              <a:rPr lang="en-GB" b="1" dirty="0">
                <a:latin typeface="Calibri" panose="020F0502020204030204" pitchFamily="34" charset="0"/>
                <a:cs typeface="Calibri" panose="020F0502020204030204" pitchFamily="34" charset="0"/>
              </a:rPr>
              <a:t> leis an </a:t>
            </a:r>
            <a:r>
              <a:rPr lang="en-GB" b="1" dirty="0" err="1">
                <a:latin typeface="Calibri" panose="020F0502020204030204" pitchFamily="34" charset="0"/>
                <a:cs typeface="Calibri" panose="020F0502020204030204" pitchFamily="34" charset="0"/>
              </a:rPr>
              <a:t>gcaoi</a:t>
            </a:r>
            <a:r>
              <a:rPr lang="en-GB" b="1" dirty="0">
                <a:latin typeface="Calibri" panose="020F0502020204030204" pitchFamily="34" charset="0"/>
                <a:cs typeface="Calibri" panose="020F0502020204030204" pitchFamily="34" charset="0"/>
              </a:rPr>
              <a:t> a </a:t>
            </a:r>
            <a:r>
              <a:rPr lang="en-GB" b="1" dirty="0" err="1">
                <a:latin typeface="Calibri" panose="020F0502020204030204" pitchFamily="34" charset="0"/>
                <a:cs typeface="Calibri" panose="020F0502020204030204" pitchFamily="34" charset="0"/>
              </a:rPr>
              <a:t>dtabharfar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isteach</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nó</a:t>
            </a:r>
            <a:r>
              <a:rPr lang="en-GB" b="1" dirty="0">
                <a:latin typeface="Calibri" panose="020F0502020204030204" pitchFamily="34" charset="0"/>
                <a:cs typeface="Calibri" panose="020F0502020204030204" pitchFamily="34" charset="0"/>
              </a:rPr>
              <a:t> a </a:t>
            </a:r>
            <a:r>
              <a:rPr lang="en-GB" b="1" dirty="0" err="1">
                <a:latin typeface="Calibri" panose="020F0502020204030204" pitchFamily="34" charset="0"/>
                <a:cs typeface="Calibri" panose="020F0502020204030204" pitchFamily="34" charset="0"/>
              </a:rPr>
              <a:t>leasófar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cánacha</a:t>
            </a:r>
            <a:endParaRPr lang="en-GB" b="1" dirty="0">
              <a:latin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3BD7E630-A512-CE6D-669F-2A4D144829F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85898" y="3228185"/>
            <a:ext cx="4033528" cy="2687968"/>
          </a:xfrm>
          <a:prstGeom prst="rect">
            <a:avLst/>
          </a:prstGeom>
        </p:spPr>
      </p:pic>
      <p:sp>
        <p:nvSpPr>
          <p:cNvPr id="2" name="Slide Number Placeholder 12">
            <a:extLst>
              <a:ext uri="{FF2B5EF4-FFF2-40B4-BE49-F238E27FC236}">
                <a16:creationId xmlns:a16="http://schemas.microsoft.com/office/drawing/2014/main" id="{CAB4F462-5D4F-20F4-AB0F-57AD73670E6F}"/>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21</a:t>
            </a:fld>
            <a:endParaRPr lang="en-US" dirty="0"/>
          </a:p>
        </p:txBody>
      </p:sp>
    </p:spTree>
    <p:extLst>
      <p:ext uri="{BB962C8B-B14F-4D97-AF65-F5344CB8AC3E}">
        <p14:creationId xmlns:p14="http://schemas.microsoft.com/office/powerpoint/2010/main" val="402977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dissolve">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6583E-BA39-7E22-A019-301461C356BA}"/>
              </a:ext>
            </a:extLst>
          </p:cNvPr>
          <p:cNvSpPr>
            <a:spLocks noGrp="1"/>
          </p:cNvSpPr>
          <p:nvPr>
            <p:ph type="title"/>
          </p:nvPr>
        </p:nvSpPr>
        <p:spPr>
          <a:xfrm>
            <a:off x="1765300" y="260158"/>
            <a:ext cx="7421429" cy="766762"/>
          </a:xfrm>
        </p:spPr>
        <p:txBody>
          <a:bodyPr lIns="0">
            <a:normAutofit fontScale="90000"/>
          </a:bodyPr>
          <a:lstStyle/>
          <a:p>
            <a:r>
              <a:rPr lang="en-GB" dirty="0" err="1"/>
              <a:t>Páirtithe</a:t>
            </a:r>
            <a:r>
              <a:rPr lang="en-GB" dirty="0"/>
              <a:t> </a:t>
            </a:r>
            <a:r>
              <a:rPr lang="en-GB" dirty="0" err="1"/>
              <a:t>Leasmhara</a:t>
            </a:r>
            <a:r>
              <a:rPr lang="en-GB" dirty="0"/>
              <a:t> a </a:t>
            </a:r>
            <a:r>
              <a:rPr lang="en-GB" dirty="0" err="1"/>
              <a:t>Imríonn</a:t>
            </a:r>
            <a:r>
              <a:rPr lang="en-GB" dirty="0"/>
              <a:t> </a:t>
            </a:r>
            <a:r>
              <a:rPr lang="en-GB" dirty="0" err="1"/>
              <a:t>Tionchar</a:t>
            </a:r>
            <a:r>
              <a:rPr lang="en-GB" dirty="0"/>
              <a:t> </a:t>
            </a:r>
            <a:r>
              <a:rPr lang="en-GB" dirty="0" err="1"/>
              <a:t>ar</a:t>
            </a:r>
            <a:r>
              <a:rPr lang="en-GB" dirty="0"/>
              <a:t> </a:t>
            </a:r>
            <a:r>
              <a:rPr lang="en-GB" dirty="0" err="1"/>
              <a:t>Dhlíthe</a:t>
            </a:r>
            <a:r>
              <a:rPr lang="en-GB" dirty="0"/>
              <a:t> </a:t>
            </a:r>
            <a:r>
              <a:rPr lang="en-GB" dirty="0" err="1"/>
              <a:t>Cánach</a:t>
            </a:r>
            <a:r>
              <a:rPr lang="en-GB" dirty="0"/>
              <a:t> in </a:t>
            </a:r>
            <a:r>
              <a:rPr lang="en-GB" dirty="0" err="1"/>
              <a:t>Éirinn</a:t>
            </a:r>
            <a:endParaRPr lang="en-GB" dirty="0"/>
          </a:p>
        </p:txBody>
      </p:sp>
      <p:sp>
        <p:nvSpPr>
          <p:cNvPr id="8" name="Rounded Rectangle 7">
            <a:extLst>
              <a:ext uri="{FF2B5EF4-FFF2-40B4-BE49-F238E27FC236}">
                <a16:creationId xmlns:a16="http://schemas.microsoft.com/office/drawing/2014/main" id="{A00594F5-0330-08B5-272E-DACF76120ED2}"/>
              </a:ext>
            </a:extLst>
          </p:cNvPr>
          <p:cNvSpPr/>
          <p:nvPr/>
        </p:nvSpPr>
        <p:spPr>
          <a:xfrm>
            <a:off x="1430826"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lnSpc>
                <a:spcPts val="2000"/>
              </a:lnSpc>
            </a:pPr>
            <a:r>
              <a:rPr lang="en-IE" b="1" dirty="0" err="1">
                <a:solidFill>
                  <a:schemeClr val="tx1"/>
                </a:solidFill>
                <a:latin typeface="Calibri" panose="020F0502020204030204" pitchFamily="34" charset="0"/>
                <a:cs typeface="Calibri" panose="020F0502020204030204" pitchFamily="34" charset="0"/>
              </a:rPr>
              <a:t>Forógraí</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Réamhthoghcháin</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agus</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Doiciméid</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Bheartais</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na</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bPáirtithe</a:t>
            </a:r>
            <a:r>
              <a:rPr lang="en-IE" b="1" dirty="0">
                <a:solidFill>
                  <a:schemeClr val="tx1"/>
                </a:solidFill>
                <a:latin typeface="Calibri" panose="020F0502020204030204" pitchFamily="34" charset="0"/>
                <a:cs typeface="Calibri" panose="020F0502020204030204" pitchFamily="34" charset="0"/>
              </a:rPr>
              <a:t> </a:t>
            </a:r>
            <a:r>
              <a:rPr lang="en-IE" b="1" dirty="0" err="1">
                <a:solidFill>
                  <a:schemeClr val="tx1"/>
                </a:solidFill>
                <a:latin typeface="Calibri" panose="020F0502020204030204" pitchFamily="34" charset="0"/>
                <a:cs typeface="Calibri" panose="020F0502020204030204" pitchFamily="34" charset="0"/>
              </a:rPr>
              <a:t>Polaitíochta</a:t>
            </a:r>
            <a:endParaRPr lang="en-IE" b="1" kern="1200" dirty="0">
              <a:solidFill>
                <a:schemeClr val="tx1"/>
              </a:solidFill>
              <a:latin typeface="Calibri" panose="020F0502020204030204" pitchFamily="34" charset="0"/>
              <a:cs typeface="Calibri" panose="020F0502020204030204" pitchFamily="34" charset="0"/>
            </a:endParaRPr>
          </a:p>
        </p:txBody>
      </p:sp>
      <p:sp>
        <p:nvSpPr>
          <p:cNvPr id="19" name="Rounded Rectangle 18">
            <a:extLst>
              <a:ext uri="{FF2B5EF4-FFF2-40B4-BE49-F238E27FC236}">
                <a16:creationId xmlns:a16="http://schemas.microsoft.com/office/drawing/2014/main" id="{4766642E-106C-230D-76C4-59C93F9A4613}"/>
              </a:ext>
            </a:extLst>
          </p:cNvPr>
          <p:cNvSpPr/>
          <p:nvPr/>
        </p:nvSpPr>
        <p:spPr>
          <a:xfrm>
            <a:off x="3958864"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defTabSz="889000">
              <a:lnSpc>
                <a:spcPts val="2000"/>
              </a:lnSpc>
              <a:spcBef>
                <a:spcPct val="0"/>
              </a:spcBef>
            </a:pPr>
            <a:r>
              <a:rPr lang="en-GB" sz="2000" b="1" dirty="0">
                <a:solidFill>
                  <a:schemeClr val="tx1"/>
                </a:solidFill>
                <a:latin typeface="Calibri" panose="020F0502020204030204" pitchFamily="34" charset="0"/>
                <a:cs typeface="Calibri" panose="020F0502020204030204" pitchFamily="34" charset="0"/>
              </a:rPr>
              <a:t>An </a:t>
            </a:r>
            <a:r>
              <a:rPr lang="en-GB" sz="2000" b="1" dirty="0" err="1">
                <a:solidFill>
                  <a:schemeClr val="tx1"/>
                </a:solidFill>
                <a:latin typeface="Calibri" panose="020F0502020204030204" pitchFamily="34" charset="0"/>
                <a:cs typeface="Calibri" panose="020F0502020204030204" pitchFamily="34" charset="0"/>
              </a:rPr>
              <a:t>Roinn</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Airgeadais</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20" name="Rounded Rectangle 19">
            <a:extLst>
              <a:ext uri="{FF2B5EF4-FFF2-40B4-BE49-F238E27FC236}">
                <a16:creationId xmlns:a16="http://schemas.microsoft.com/office/drawing/2014/main" id="{78BC6953-460C-BCB0-6D4B-06B387916374}"/>
              </a:ext>
            </a:extLst>
          </p:cNvPr>
          <p:cNvSpPr/>
          <p:nvPr/>
        </p:nvSpPr>
        <p:spPr>
          <a:xfrm>
            <a:off x="6487653" y="1642788"/>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dirty="0">
                <a:solidFill>
                  <a:schemeClr val="bg1"/>
                </a:solidFill>
                <a:latin typeface="Calibri" panose="020F0502020204030204" pitchFamily="34" charset="0"/>
                <a:cs typeface="Calibri" panose="020F0502020204030204" pitchFamily="34" charset="0"/>
              </a:rPr>
              <a:t>Na </a:t>
            </a:r>
            <a:r>
              <a:rPr lang="en-GB" sz="2000" b="1" dirty="0" err="1">
                <a:solidFill>
                  <a:schemeClr val="bg1"/>
                </a:solidFill>
                <a:latin typeface="Calibri" panose="020F0502020204030204" pitchFamily="34" charset="0"/>
                <a:cs typeface="Calibri" panose="020F0502020204030204" pitchFamily="34" charset="0"/>
              </a:rPr>
              <a:t>Coimisinéirí</a:t>
            </a:r>
            <a:r>
              <a:rPr lang="en-GB" sz="2000" b="1" dirty="0">
                <a:solidFill>
                  <a:schemeClr val="bg1"/>
                </a:solidFill>
                <a:latin typeface="Calibri" panose="020F0502020204030204" pitchFamily="34" charset="0"/>
                <a:cs typeface="Calibri" panose="020F0502020204030204" pitchFamily="34" charset="0"/>
              </a:rPr>
              <a:t> </a:t>
            </a:r>
            <a:r>
              <a:rPr lang="en-GB" sz="2000" b="1" dirty="0" err="1">
                <a:solidFill>
                  <a:schemeClr val="bg1"/>
                </a:solidFill>
                <a:latin typeface="Calibri" panose="020F0502020204030204" pitchFamily="34" charset="0"/>
                <a:cs typeface="Calibri" panose="020F0502020204030204" pitchFamily="34" charset="0"/>
              </a:rPr>
              <a:t>Ioncaim</a:t>
            </a:r>
            <a:endParaRPr lang="en-GB" sz="2000" b="1" kern="1200" dirty="0">
              <a:solidFill>
                <a:schemeClr val="bg1"/>
              </a:solidFill>
              <a:latin typeface="Calibri" panose="020F0502020204030204" pitchFamily="34" charset="0"/>
              <a:cs typeface="Calibri" panose="020F0502020204030204" pitchFamily="34" charset="0"/>
            </a:endParaRPr>
          </a:p>
        </p:txBody>
      </p:sp>
      <p:sp>
        <p:nvSpPr>
          <p:cNvPr id="21" name="Rounded Rectangle 20">
            <a:extLst>
              <a:ext uri="{FF2B5EF4-FFF2-40B4-BE49-F238E27FC236}">
                <a16:creationId xmlns:a16="http://schemas.microsoft.com/office/drawing/2014/main" id="{4A3BA1FA-AABB-44FC-5387-E02CDEE0E089}"/>
              </a:ext>
            </a:extLst>
          </p:cNvPr>
          <p:cNvSpPr/>
          <p:nvPr/>
        </p:nvSpPr>
        <p:spPr>
          <a:xfrm>
            <a:off x="9016442" y="1642788"/>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panose="020F0502020204030204" pitchFamily="34" charset="0"/>
                <a:cs typeface="Calibri" panose="020F0502020204030204" pitchFamily="34" charset="0"/>
              </a:rPr>
              <a:t>An </a:t>
            </a:r>
            <a:r>
              <a:rPr lang="en-GB" sz="2000" b="1" dirty="0" err="1">
                <a:solidFill>
                  <a:schemeClr val="tx1"/>
                </a:solidFill>
                <a:latin typeface="Calibri" panose="020F0502020204030204" pitchFamily="34" charset="0"/>
                <a:cs typeface="Calibri" panose="020F0502020204030204" pitchFamily="34" charset="0"/>
              </a:rPr>
              <a:t>Grúpa</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Straitéise</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Cánach</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22" name="Rounded Rectangle 21">
            <a:extLst>
              <a:ext uri="{FF2B5EF4-FFF2-40B4-BE49-F238E27FC236}">
                <a16:creationId xmlns:a16="http://schemas.microsoft.com/office/drawing/2014/main" id="{6F0BE735-5645-939F-BA37-D710558668BA}"/>
              </a:ext>
            </a:extLst>
          </p:cNvPr>
          <p:cNvSpPr/>
          <p:nvPr/>
        </p:nvSpPr>
        <p:spPr>
          <a:xfrm>
            <a:off x="1430826"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latin typeface="Calibri" panose="020F0502020204030204" pitchFamily="34" charset="0"/>
                <a:cs typeface="Calibri" panose="020F0502020204030204" pitchFamily="34" charset="0"/>
              </a:rPr>
              <a:t>An </a:t>
            </a:r>
            <a:r>
              <a:rPr lang="en-GB" sz="2000" b="1" dirty="0" err="1">
                <a:solidFill>
                  <a:schemeClr val="tx1"/>
                </a:solidFill>
                <a:latin typeface="Calibri" panose="020F0502020204030204" pitchFamily="34" charset="0"/>
                <a:cs typeface="Calibri" panose="020F0502020204030204" pitchFamily="34" charset="0"/>
              </a:rPr>
              <a:t>tAontas</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Eorpach</a:t>
            </a:r>
            <a:endParaRPr lang="en-IE" sz="1800" b="1" kern="1200" dirty="0">
              <a:solidFill>
                <a:schemeClr val="tx1"/>
              </a:solidFill>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2E162AC6-F94D-B3E8-0025-459ACB770C53}"/>
              </a:ext>
            </a:extLst>
          </p:cNvPr>
          <p:cNvSpPr/>
          <p:nvPr/>
        </p:nvSpPr>
        <p:spPr>
          <a:xfrm>
            <a:off x="3958864" y="3282402"/>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dirty="0" err="1">
                <a:solidFill>
                  <a:schemeClr val="bg1"/>
                </a:solidFill>
                <a:latin typeface="Calibri" panose="020F0502020204030204" pitchFamily="34" charset="0"/>
                <a:cs typeface="Calibri" panose="020F0502020204030204" pitchFamily="34" charset="0"/>
              </a:rPr>
              <a:t>Grúpaí</a:t>
            </a:r>
            <a:r>
              <a:rPr lang="en-GB" sz="2000" b="1" dirty="0">
                <a:solidFill>
                  <a:schemeClr val="bg1"/>
                </a:solidFill>
                <a:latin typeface="Calibri" panose="020F0502020204030204" pitchFamily="34" charset="0"/>
                <a:cs typeface="Calibri" panose="020F0502020204030204" pitchFamily="34" charset="0"/>
              </a:rPr>
              <a:t> </a:t>
            </a:r>
            <a:r>
              <a:rPr lang="en-GB" sz="2000" b="1" dirty="0" err="1">
                <a:solidFill>
                  <a:schemeClr val="bg1"/>
                </a:solidFill>
                <a:latin typeface="Calibri" panose="020F0502020204030204" pitchFamily="34" charset="0"/>
                <a:cs typeface="Calibri" panose="020F0502020204030204" pitchFamily="34" charset="0"/>
              </a:rPr>
              <a:t>Sainspéise</a:t>
            </a:r>
            <a:endParaRPr lang="en-GB" sz="2000" b="1" kern="1200" dirty="0">
              <a:solidFill>
                <a:schemeClr val="bg1"/>
              </a:solidFill>
              <a:latin typeface="Calibri" panose="020F0502020204030204" pitchFamily="34" charset="0"/>
              <a:cs typeface="Calibri" panose="020F0502020204030204" pitchFamily="34" charset="0"/>
            </a:endParaRPr>
          </a:p>
        </p:txBody>
      </p:sp>
      <p:sp>
        <p:nvSpPr>
          <p:cNvPr id="24" name="Rounded Rectangle 23">
            <a:extLst>
              <a:ext uri="{FF2B5EF4-FFF2-40B4-BE49-F238E27FC236}">
                <a16:creationId xmlns:a16="http://schemas.microsoft.com/office/drawing/2014/main" id="{61883ED5-0761-A1E6-9093-7731A1E9B94B}"/>
              </a:ext>
            </a:extLst>
          </p:cNvPr>
          <p:cNvSpPr/>
          <p:nvPr/>
        </p:nvSpPr>
        <p:spPr>
          <a:xfrm>
            <a:off x="6487653"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dirty="0" err="1">
                <a:solidFill>
                  <a:schemeClr val="tx1"/>
                </a:solidFill>
                <a:latin typeface="Calibri" panose="020F0502020204030204" pitchFamily="34" charset="0"/>
                <a:cs typeface="Calibri" panose="020F0502020204030204" pitchFamily="34" charset="0"/>
              </a:rPr>
              <a:t>Comhairliúcháin</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Phoiblí</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25" name="Rounded Rectangle 24">
            <a:extLst>
              <a:ext uri="{FF2B5EF4-FFF2-40B4-BE49-F238E27FC236}">
                <a16:creationId xmlns:a16="http://schemas.microsoft.com/office/drawing/2014/main" id="{A1BCC0BB-B4A0-21C4-ACE4-CBA3C3D8AD59}"/>
              </a:ext>
            </a:extLst>
          </p:cNvPr>
          <p:cNvSpPr/>
          <p:nvPr/>
        </p:nvSpPr>
        <p:spPr>
          <a:xfrm>
            <a:off x="9016442" y="3282402"/>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dirty="0" err="1">
                <a:solidFill>
                  <a:schemeClr val="tx1"/>
                </a:solidFill>
                <a:latin typeface="Calibri" panose="020F0502020204030204" pitchFamily="34" charset="0"/>
                <a:cs typeface="Calibri" panose="020F0502020204030204" pitchFamily="34" charset="0"/>
              </a:rPr>
              <a:t>Cúirteanna</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na</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hÉireann</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26" name="Rounded Rectangle 25">
            <a:extLst>
              <a:ext uri="{FF2B5EF4-FFF2-40B4-BE49-F238E27FC236}">
                <a16:creationId xmlns:a16="http://schemas.microsoft.com/office/drawing/2014/main" id="{24374787-23ED-BB59-3DF7-EDABC296C228}"/>
              </a:ext>
            </a:extLst>
          </p:cNvPr>
          <p:cNvSpPr/>
          <p:nvPr/>
        </p:nvSpPr>
        <p:spPr>
          <a:xfrm>
            <a:off x="2676358" y="4935181"/>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ts val="2000"/>
              </a:lnSpc>
              <a:spcBef>
                <a:spcPct val="0"/>
              </a:spcBef>
              <a:defRPr/>
            </a:pPr>
            <a:r>
              <a:rPr lang="en-GB" sz="2000" b="1" dirty="0">
                <a:solidFill>
                  <a:schemeClr val="tx1"/>
                </a:solidFill>
                <a:latin typeface="Calibri" panose="020F0502020204030204" pitchFamily="34" charset="0"/>
                <a:cs typeface="Calibri" panose="020F0502020204030204" pitchFamily="34" charset="0"/>
              </a:rPr>
              <a:t>ECFE (</a:t>
            </a:r>
            <a:r>
              <a:rPr lang="en-GB" sz="2000" b="1" dirty="0" err="1">
                <a:solidFill>
                  <a:schemeClr val="tx1"/>
                </a:solidFill>
                <a:latin typeface="Calibri" panose="020F0502020204030204" pitchFamily="34" charset="0"/>
                <a:cs typeface="Calibri" panose="020F0502020204030204" pitchFamily="34" charset="0"/>
              </a:rPr>
              <a:t>Eagraíocht</a:t>
            </a:r>
            <a:r>
              <a:rPr lang="en-GB" sz="2000" b="1" dirty="0">
                <a:solidFill>
                  <a:schemeClr val="tx1"/>
                </a:solidFill>
                <a:latin typeface="Calibri" panose="020F0502020204030204" pitchFamily="34" charset="0"/>
                <a:cs typeface="Calibri" panose="020F0502020204030204" pitchFamily="34" charset="0"/>
              </a:rPr>
              <a:t> um </a:t>
            </a:r>
            <a:r>
              <a:rPr lang="en-GB" sz="2000" b="1" dirty="0" err="1">
                <a:solidFill>
                  <a:schemeClr val="tx1"/>
                </a:solidFill>
                <a:latin typeface="Calibri" panose="020F0502020204030204" pitchFamily="34" charset="0"/>
                <a:cs typeface="Calibri" panose="020F0502020204030204" pitchFamily="34" charset="0"/>
              </a:rPr>
              <a:t>Chomhar</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agus</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Fhorbairt</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Eacnamaíochta</a:t>
            </a:r>
            <a:r>
              <a:rPr lang="en-GB" sz="2000" b="1" dirty="0">
                <a:solidFill>
                  <a:schemeClr val="tx1"/>
                </a:solidFill>
                <a:latin typeface="Calibri" panose="020F0502020204030204" pitchFamily="34" charset="0"/>
                <a:cs typeface="Calibri" panose="020F0502020204030204" pitchFamily="34" charset="0"/>
              </a:rPr>
              <a:t>)</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27" name="Rounded Rectangle 26">
            <a:extLst>
              <a:ext uri="{FF2B5EF4-FFF2-40B4-BE49-F238E27FC236}">
                <a16:creationId xmlns:a16="http://schemas.microsoft.com/office/drawing/2014/main" id="{5D6B4839-69D3-46A8-5661-DFE102D7678C}"/>
              </a:ext>
            </a:extLst>
          </p:cNvPr>
          <p:cNvSpPr/>
          <p:nvPr/>
        </p:nvSpPr>
        <p:spPr>
          <a:xfrm>
            <a:off x="5204396" y="4935181"/>
            <a:ext cx="2365164" cy="1496201"/>
          </a:xfrm>
          <a:prstGeom prst="roundRect">
            <a:avLst/>
          </a:prstGeom>
          <a:solidFill>
            <a:srgbClr val="AE2026"/>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700"/>
              </a:lnSpc>
            </a:pPr>
            <a:r>
              <a:rPr lang="en-GB" b="1" dirty="0" err="1">
                <a:solidFill>
                  <a:schemeClr val="bg1"/>
                </a:solidFill>
                <a:latin typeface="Calibri" panose="020F0502020204030204" pitchFamily="34" charset="0"/>
                <a:cs typeface="Calibri" panose="020F0502020204030204" pitchFamily="34" charset="0"/>
              </a:rPr>
              <a:t>Tuarascálacha</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agus</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Staidéir</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Speisialta</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ó</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Ghrúpaí</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Ionadaíocha</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Gníomhaireachtaí</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Reachtúla</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nó</a:t>
            </a:r>
            <a:r>
              <a:rPr lang="en-GB" b="1" dirty="0">
                <a:solidFill>
                  <a:schemeClr val="bg1"/>
                </a:solidFill>
                <a:latin typeface="Calibri" panose="020F0502020204030204" pitchFamily="34" charset="0"/>
                <a:cs typeface="Calibri" panose="020F0502020204030204" pitchFamily="34" charset="0"/>
              </a:rPr>
              <a:t> </a:t>
            </a:r>
            <a:r>
              <a:rPr lang="en-GB" b="1" dirty="0" err="1">
                <a:solidFill>
                  <a:schemeClr val="bg1"/>
                </a:solidFill>
                <a:latin typeface="Calibri" panose="020F0502020204030204" pitchFamily="34" charset="0"/>
                <a:cs typeface="Calibri" panose="020F0502020204030204" pitchFamily="34" charset="0"/>
              </a:rPr>
              <a:t>Ollscoileanna</a:t>
            </a:r>
            <a:r>
              <a:rPr lang="en-GB" b="1" dirty="0">
                <a:solidFill>
                  <a:schemeClr val="bg1"/>
                </a:solidFill>
                <a:latin typeface="Calibri" panose="020F0502020204030204" pitchFamily="34" charset="0"/>
                <a:cs typeface="Calibri" panose="020F0502020204030204" pitchFamily="34" charset="0"/>
              </a:rPr>
              <a:t> </a:t>
            </a:r>
            <a:endParaRPr lang="en-GB" b="1" kern="1200" dirty="0">
              <a:solidFill>
                <a:schemeClr val="bg1"/>
              </a:solidFill>
              <a:latin typeface="Calibri" panose="020F0502020204030204" pitchFamily="34" charset="0"/>
              <a:cs typeface="Calibri" panose="020F0502020204030204" pitchFamily="34" charset="0"/>
            </a:endParaRPr>
          </a:p>
        </p:txBody>
      </p:sp>
      <p:sp>
        <p:nvSpPr>
          <p:cNvPr id="28" name="Rounded Rectangle 27">
            <a:extLst>
              <a:ext uri="{FF2B5EF4-FFF2-40B4-BE49-F238E27FC236}">
                <a16:creationId xmlns:a16="http://schemas.microsoft.com/office/drawing/2014/main" id="{2EFCCCCD-D437-3B26-44A4-F8A3BFB2E05D}"/>
              </a:ext>
            </a:extLst>
          </p:cNvPr>
          <p:cNvSpPr/>
          <p:nvPr/>
        </p:nvSpPr>
        <p:spPr>
          <a:xfrm>
            <a:off x="7733185" y="4935181"/>
            <a:ext cx="2365164" cy="1496201"/>
          </a:xfrm>
          <a:prstGeom prst="roundRect">
            <a:avLst/>
          </a:prstGeom>
          <a:solidFill>
            <a:schemeClr val="bg1"/>
          </a:solidFill>
          <a:ln w="349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2000"/>
              </a:lnSpc>
            </a:pPr>
            <a:r>
              <a:rPr lang="en-GB" sz="2000" b="1" dirty="0" err="1">
                <a:solidFill>
                  <a:schemeClr val="tx1"/>
                </a:solidFill>
                <a:latin typeface="Calibri" panose="020F0502020204030204" pitchFamily="34" charset="0"/>
                <a:cs typeface="Calibri" panose="020F0502020204030204" pitchFamily="34" charset="0"/>
              </a:rPr>
              <a:t>Comhaontuithe</a:t>
            </a:r>
            <a:r>
              <a:rPr lang="en-GB" sz="2000" b="1" dirty="0">
                <a:solidFill>
                  <a:schemeClr val="tx1"/>
                </a:solidFill>
                <a:latin typeface="Calibri" panose="020F0502020204030204" pitchFamily="34" charset="0"/>
                <a:cs typeface="Calibri" panose="020F0502020204030204" pitchFamily="34" charset="0"/>
              </a:rPr>
              <a:t> </a:t>
            </a:r>
            <a:r>
              <a:rPr lang="en-GB" sz="2000" b="1" dirty="0" err="1">
                <a:solidFill>
                  <a:schemeClr val="tx1"/>
                </a:solidFill>
                <a:latin typeface="Calibri" panose="020F0502020204030204" pitchFamily="34" charset="0"/>
                <a:cs typeface="Calibri" panose="020F0502020204030204" pitchFamily="34" charset="0"/>
              </a:rPr>
              <a:t>Náisiúnta</a:t>
            </a:r>
            <a:endParaRPr lang="en-GB" sz="2000" b="1" kern="1200" dirty="0">
              <a:solidFill>
                <a:schemeClr val="tx1"/>
              </a:solidFill>
              <a:latin typeface="Calibri" panose="020F0502020204030204" pitchFamily="34" charset="0"/>
              <a:cs typeface="Calibri" panose="020F0502020204030204" pitchFamily="34" charset="0"/>
            </a:endParaRPr>
          </a:p>
        </p:txBody>
      </p:sp>
      <p:sp>
        <p:nvSpPr>
          <p:cNvPr id="3" name="Slide Number Placeholder 12">
            <a:extLst>
              <a:ext uri="{FF2B5EF4-FFF2-40B4-BE49-F238E27FC236}">
                <a16:creationId xmlns:a16="http://schemas.microsoft.com/office/drawing/2014/main" id="{89AF01C3-3AD5-E238-67CA-53E237B93326}"/>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22</a:t>
            </a:fld>
            <a:endParaRPr lang="en-US" dirty="0"/>
          </a:p>
        </p:txBody>
      </p:sp>
    </p:spTree>
    <p:extLst>
      <p:ext uri="{BB962C8B-B14F-4D97-AF65-F5344CB8AC3E}">
        <p14:creationId xmlns:p14="http://schemas.microsoft.com/office/powerpoint/2010/main" val="407190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ssolv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dissolv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dissolv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dissolv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E1D73F0D-D1FC-D40E-D102-45BA8D2E8D74}"/>
              </a:ext>
            </a:extLst>
          </p:cNvPr>
          <p:cNvSpPr>
            <a:spLocks noGrp="1"/>
          </p:cNvSpPr>
          <p:nvPr>
            <p:ph type="title"/>
          </p:nvPr>
        </p:nvSpPr>
        <p:spPr>
          <a:xfrm>
            <a:off x="1765616" y="909409"/>
            <a:ext cx="8140453" cy="766992"/>
          </a:xfrm>
        </p:spPr>
        <p:txBody>
          <a:bodyPr lIns="0">
            <a:normAutofit/>
          </a:bodyPr>
          <a:lstStyle/>
          <a:p>
            <a:r>
              <a:rPr lang="en-GB" dirty="0" err="1"/>
              <a:t>Conas</a:t>
            </a:r>
            <a:r>
              <a:rPr lang="en-GB" dirty="0"/>
              <a:t> a </a:t>
            </a:r>
            <a:r>
              <a:rPr lang="en-GB" dirty="0" err="1"/>
              <a:t>thugtar</a:t>
            </a:r>
            <a:r>
              <a:rPr lang="en-GB" dirty="0"/>
              <a:t> </a:t>
            </a:r>
            <a:r>
              <a:rPr lang="en-GB" dirty="0" err="1"/>
              <a:t>dlíthe</a:t>
            </a:r>
            <a:r>
              <a:rPr lang="en-GB" dirty="0"/>
              <a:t> </a:t>
            </a:r>
            <a:r>
              <a:rPr lang="en-GB" dirty="0" err="1"/>
              <a:t>isteach</a:t>
            </a:r>
            <a:r>
              <a:rPr lang="en-GB" dirty="0"/>
              <a:t>?</a:t>
            </a:r>
          </a:p>
        </p:txBody>
      </p:sp>
      <p:sp>
        <p:nvSpPr>
          <p:cNvPr id="3" name="Content Placeholder 2">
            <a:extLst>
              <a:ext uri="{FF2B5EF4-FFF2-40B4-BE49-F238E27FC236}">
                <a16:creationId xmlns:a16="http://schemas.microsoft.com/office/drawing/2014/main" id="{56DEA11F-126E-0FF1-EF3C-77412CCE5F77}"/>
              </a:ext>
            </a:extLst>
          </p:cNvPr>
          <p:cNvSpPr>
            <a:spLocks noGrp="1"/>
          </p:cNvSpPr>
          <p:nvPr>
            <p:ph type="body" sz="quarter" idx="10"/>
          </p:nvPr>
        </p:nvSpPr>
        <p:spPr>
          <a:xfrm>
            <a:off x="1760538" y="1509713"/>
            <a:ext cx="6665615" cy="4243387"/>
          </a:xfrm>
          <a:ln>
            <a:noFill/>
          </a:ln>
        </p:spPr>
        <p:txBody>
          <a:bodyPr>
            <a:normAutofit/>
          </a:bodyPr>
          <a:lstStyle/>
          <a:p>
            <a:r>
              <a:rPr lang="en-GB" dirty="0"/>
              <a:t>Is </a:t>
            </a:r>
            <a:r>
              <a:rPr lang="en-GB" dirty="0" err="1"/>
              <a:t>féidir</a:t>
            </a:r>
            <a:r>
              <a:rPr lang="en-GB" dirty="0"/>
              <a:t> </a:t>
            </a:r>
            <a:r>
              <a:rPr lang="en-GB" dirty="0" err="1"/>
              <a:t>leo</a:t>
            </a:r>
            <a:r>
              <a:rPr lang="en-GB" dirty="0"/>
              <a:t> </a:t>
            </a:r>
            <a:r>
              <a:rPr lang="en-GB" dirty="0" err="1"/>
              <a:t>seo</a:t>
            </a:r>
            <a:r>
              <a:rPr lang="en-GB" dirty="0"/>
              <a:t> </a:t>
            </a:r>
            <a:r>
              <a:rPr lang="en-GB" dirty="0" err="1"/>
              <a:t>thíos</a:t>
            </a:r>
            <a:r>
              <a:rPr lang="en-GB" dirty="0"/>
              <a:t> </a:t>
            </a:r>
            <a:r>
              <a:rPr lang="en-GB" b="1" dirty="0" err="1"/>
              <a:t>billí</a:t>
            </a:r>
            <a:r>
              <a:rPr lang="en-GB" dirty="0"/>
              <a:t> (</a:t>
            </a:r>
            <a:r>
              <a:rPr lang="en-GB" dirty="0" err="1"/>
              <a:t>dréacht</a:t>
            </a:r>
            <a:r>
              <a:rPr lang="en-GB" dirty="0"/>
              <a:t> de </a:t>
            </a:r>
            <a:r>
              <a:rPr lang="en-GB" dirty="0" err="1"/>
              <a:t>dhlíthe</a:t>
            </a:r>
            <a:r>
              <a:rPr lang="en-GB" dirty="0"/>
              <a:t> </a:t>
            </a:r>
            <a:r>
              <a:rPr lang="en-GB" dirty="0" err="1"/>
              <a:t>molta</a:t>
            </a:r>
            <a:r>
              <a:rPr lang="en-GB" dirty="0"/>
              <a:t>) a </a:t>
            </a:r>
            <a:r>
              <a:rPr lang="en-GB" dirty="0" err="1"/>
              <a:t>thabhairt</a:t>
            </a:r>
            <a:r>
              <a:rPr lang="en-GB" dirty="0"/>
              <a:t> </a:t>
            </a:r>
            <a:r>
              <a:rPr lang="en-GB" dirty="0" err="1"/>
              <a:t>ar</a:t>
            </a:r>
            <a:r>
              <a:rPr lang="en-GB" dirty="0"/>
              <a:t> </a:t>
            </a:r>
            <a:r>
              <a:rPr lang="en-GB" dirty="0" err="1"/>
              <a:t>aghaidh</a:t>
            </a:r>
            <a:endParaRPr lang="en-GB" dirty="0"/>
          </a:p>
          <a:p>
            <a:pPr lvl="1"/>
            <a:r>
              <a:rPr lang="en-GB" b="1" dirty="0" err="1"/>
              <a:t>Airí</a:t>
            </a:r>
            <a:r>
              <a:rPr lang="en-GB" b="1" dirty="0"/>
              <a:t> </a:t>
            </a:r>
            <a:r>
              <a:rPr lang="en-GB" b="1" dirty="0" err="1"/>
              <a:t>Rialtais</a:t>
            </a:r>
            <a:r>
              <a:rPr lang="en-GB" dirty="0"/>
              <a:t>, </a:t>
            </a:r>
            <a:r>
              <a:rPr lang="en-GB" dirty="0" err="1"/>
              <a:t>m.sh</a:t>
            </a:r>
            <a:r>
              <a:rPr lang="en-GB" dirty="0"/>
              <a:t>. an </a:t>
            </a:r>
            <a:r>
              <a:rPr lang="en-GB" dirty="0" err="1"/>
              <a:t>tAire</a:t>
            </a:r>
            <a:r>
              <a:rPr lang="en-GB" dirty="0"/>
              <a:t> </a:t>
            </a:r>
            <a:r>
              <a:rPr lang="en-GB" dirty="0" err="1"/>
              <a:t>Airgeadais</a:t>
            </a:r>
            <a:endParaRPr lang="en-GB" dirty="0"/>
          </a:p>
          <a:p>
            <a:pPr lvl="1"/>
            <a:r>
              <a:rPr lang="en-GB" b="1" dirty="0" err="1"/>
              <a:t>Teachtaí</a:t>
            </a:r>
            <a:r>
              <a:rPr lang="en-GB" b="1" dirty="0"/>
              <a:t> </a:t>
            </a:r>
            <a:r>
              <a:rPr lang="en-GB" b="1" dirty="0" err="1"/>
              <a:t>Dála</a:t>
            </a:r>
            <a:r>
              <a:rPr lang="en-GB" b="1" dirty="0"/>
              <a:t> </a:t>
            </a:r>
            <a:r>
              <a:rPr lang="en-GB" b="1" dirty="0" err="1"/>
              <a:t>eile</a:t>
            </a:r>
            <a:endParaRPr lang="en-GB" b="1" dirty="0"/>
          </a:p>
          <a:p>
            <a:pPr lvl="1"/>
            <a:r>
              <a:rPr lang="en-GB" b="1" dirty="0" err="1"/>
              <a:t>Seanadóirí</a:t>
            </a:r>
            <a:r>
              <a:rPr lang="en-GB" b="1" dirty="0"/>
              <a:t> </a:t>
            </a:r>
            <a:r>
              <a:rPr lang="en-GB" dirty="0"/>
              <a:t>(</a:t>
            </a:r>
            <a:r>
              <a:rPr lang="en-GB" dirty="0" err="1"/>
              <a:t>atá</a:t>
            </a:r>
            <a:r>
              <a:rPr lang="en-GB" dirty="0"/>
              <a:t> </a:t>
            </a:r>
            <a:r>
              <a:rPr lang="en-GB" dirty="0" err="1"/>
              <a:t>i</a:t>
            </a:r>
            <a:r>
              <a:rPr lang="en-GB" dirty="0"/>
              <a:t> Seanad </a:t>
            </a:r>
            <a:r>
              <a:rPr lang="en-GB" dirty="0" err="1"/>
              <a:t>Éireann</a:t>
            </a:r>
            <a:r>
              <a:rPr lang="en-GB" dirty="0"/>
              <a:t>)</a:t>
            </a:r>
          </a:p>
          <a:p>
            <a:r>
              <a:rPr lang="en-GB" dirty="0"/>
              <a:t>Is </a:t>
            </a:r>
            <a:r>
              <a:rPr lang="en-GB" dirty="0" err="1"/>
              <a:t>féidir</a:t>
            </a:r>
            <a:r>
              <a:rPr lang="en-GB" dirty="0"/>
              <a:t> </a:t>
            </a:r>
            <a:r>
              <a:rPr lang="en-GB" dirty="0" err="1"/>
              <a:t>samplaí</a:t>
            </a:r>
            <a:r>
              <a:rPr lang="en-GB" dirty="0"/>
              <a:t> de </a:t>
            </a:r>
            <a:r>
              <a:rPr lang="en-GB" dirty="0" err="1"/>
              <a:t>Bhillí</a:t>
            </a:r>
            <a:r>
              <a:rPr lang="en-GB" dirty="0"/>
              <a:t> </a:t>
            </a:r>
            <a:r>
              <a:rPr lang="en-GB" dirty="0" err="1"/>
              <a:t>reatha</a:t>
            </a:r>
            <a:r>
              <a:rPr lang="en-GB" dirty="0"/>
              <a:t> a </a:t>
            </a:r>
            <a:r>
              <a:rPr lang="en-GB" dirty="0" err="1"/>
              <a:t>fháil</a:t>
            </a:r>
            <a:r>
              <a:rPr lang="en-GB" dirty="0"/>
              <a:t> </a:t>
            </a:r>
            <a:r>
              <a:rPr lang="en-GB" dirty="0" err="1">
                <a:solidFill>
                  <a:srgbClr val="005F62"/>
                </a:solidFill>
                <a:hlinkClick r:id="rId2">
                  <a:extLst>
                    <a:ext uri="{A12FA001-AC4F-418D-AE19-62706E023703}">
                      <ahyp:hlinkClr xmlns:ahyp="http://schemas.microsoft.com/office/drawing/2018/hyperlinkcolor" val="tx"/>
                    </a:ext>
                  </a:extLst>
                </a:hlinkClick>
              </a:rPr>
              <a:t>anseo</a:t>
            </a:r>
            <a:endParaRPr lang="en-GB" dirty="0">
              <a:solidFill>
                <a:srgbClr val="005F62"/>
              </a:solidFill>
            </a:endParaRPr>
          </a:p>
        </p:txBody>
      </p:sp>
      <p:pic>
        <p:nvPicPr>
          <p:cNvPr id="5" name="Picture 4">
            <a:extLst>
              <a:ext uri="{FF2B5EF4-FFF2-40B4-BE49-F238E27FC236}">
                <a16:creationId xmlns:a16="http://schemas.microsoft.com/office/drawing/2014/main" id="{98101AD1-DFF0-B025-8B6A-F3CAE27929A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54300" y="2673831"/>
            <a:ext cx="3734631" cy="3734631"/>
          </a:xfrm>
          <a:prstGeom prst="rect">
            <a:avLst/>
          </a:prstGeom>
        </p:spPr>
      </p:pic>
      <p:sp>
        <p:nvSpPr>
          <p:cNvPr id="2" name="Slide Number Placeholder 12">
            <a:extLst>
              <a:ext uri="{FF2B5EF4-FFF2-40B4-BE49-F238E27FC236}">
                <a16:creationId xmlns:a16="http://schemas.microsoft.com/office/drawing/2014/main" id="{6DC0DC23-43EC-3BA5-EEE8-8899DF0CCFE7}"/>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23</a:t>
            </a:fld>
            <a:endParaRPr lang="en-US" dirty="0"/>
          </a:p>
        </p:txBody>
      </p:sp>
    </p:spTree>
    <p:extLst>
      <p:ext uri="{BB962C8B-B14F-4D97-AF65-F5344CB8AC3E}">
        <p14:creationId xmlns:p14="http://schemas.microsoft.com/office/powerpoint/2010/main" val="136551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18863-5D08-5A52-2144-D5AA2B3499B0}"/>
              </a:ext>
            </a:extLst>
          </p:cNvPr>
          <p:cNvSpPr>
            <a:spLocks noGrp="1"/>
          </p:cNvSpPr>
          <p:nvPr>
            <p:ph type="title"/>
          </p:nvPr>
        </p:nvSpPr>
        <p:spPr>
          <a:xfrm>
            <a:off x="1765616" y="909409"/>
            <a:ext cx="8140453" cy="766992"/>
          </a:xfrm>
        </p:spPr>
        <p:txBody>
          <a:bodyPr lIns="0">
            <a:normAutofit/>
          </a:bodyPr>
          <a:lstStyle/>
          <a:p>
            <a:r>
              <a:rPr lang="en-GB" dirty="0" err="1"/>
              <a:t>Céimeanna</a:t>
            </a:r>
            <a:r>
              <a:rPr lang="en-GB" dirty="0"/>
              <a:t> de </a:t>
            </a:r>
            <a:r>
              <a:rPr lang="en-GB" dirty="0" err="1"/>
              <a:t>Bhille</a:t>
            </a:r>
            <a:endParaRPr lang="en-GB" dirty="0"/>
          </a:p>
        </p:txBody>
      </p:sp>
      <p:sp>
        <p:nvSpPr>
          <p:cNvPr id="7" name="Text Placeholder 6">
            <a:extLst>
              <a:ext uri="{FF2B5EF4-FFF2-40B4-BE49-F238E27FC236}">
                <a16:creationId xmlns:a16="http://schemas.microsoft.com/office/drawing/2014/main" id="{4B0FB177-2A0B-6D59-1A5D-71884F7C0A84}"/>
              </a:ext>
            </a:extLst>
          </p:cNvPr>
          <p:cNvSpPr>
            <a:spLocks noGrp="1"/>
          </p:cNvSpPr>
          <p:nvPr>
            <p:ph type="body" sz="quarter" idx="10"/>
          </p:nvPr>
        </p:nvSpPr>
        <p:spPr/>
        <p:txBody>
          <a:bodyPr/>
          <a:lstStyle/>
          <a:p>
            <a:endParaRPr lang="en-US"/>
          </a:p>
        </p:txBody>
      </p:sp>
      <p:sp>
        <p:nvSpPr>
          <p:cNvPr id="3" name="Slide Number Placeholder 12">
            <a:extLst>
              <a:ext uri="{FF2B5EF4-FFF2-40B4-BE49-F238E27FC236}">
                <a16:creationId xmlns:a16="http://schemas.microsoft.com/office/drawing/2014/main" id="{5F071804-E02C-51B7-4C77-7B52AEA08C40}"/>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24</a:t>
            </a:fld>
            <a:endParaRPr lang="en-US" dirty="0"/>
          </a:p>
        </p:txBody>
      </p:sp>
      <p:graphicFrame>
        <p:nvGraphicFramePr>
          <p:cNvPr id="4" name="Table 4">
            <a:extLst>
              <a:ext uri="{FF2B5EF4-FFF2-40B4-BE49-F238E27FC236}">
                <a16:creationId xmlns:a16="http://schemas.microsoft.com/office/drawing/2014/main" id="{5FFBF32A-8455-3CB8-16BD-94DA49F7E30C}"/>
              </a:ext>
            </a:extLst>
          </p:cNvPr>
          <p:cNvGraphicFramePr>
            <a:graphicFrameLocks noGrp="1"/>
          </p:cNvGraphicFramePr>
          <p:nvPr>
            <p:extLst>
              <p:ext uri="{D42A27DB-BD31-4B8C-83A1-F6EECF244321}">
                <p14:modId xmlns:p14="http://schemas.microsoft.com/office/powerpoint/2010/main" val="2575047452"/>
              </p:ext>
            </p:extLst>
          </p:nvPr>
        </p:nvGraphicFramePr>
        <p:xfrm>
          <a:off x="1774825" y="1601966"/>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r>
                        <a:rPr lang="en-GB" sz="2400" b="1">
                          <a:solidFill>
                            <a:schemeClr val="bg1"/>
                          </a:solidFill>
                          <a:latin typeface="Calibri" panose="020F0502020204030204" pitchFamily="34" charset="0"/>
                          <a:cs typeface="Calibri" panose="020F0502020204030204" pitchFamily="34" charset="0"/>
                        </a:rPr>
                        <a:t>An Chéad Chéim</a:t>
                      </a:r>
                      <a:endParaRPr lang="en-GB" sz="2400" b="1" dirty="0">
                        <a:solidFill>
                          <a:schemeClr val="bg1"/>
                        </a:solidFill>
                        <a:latin typeface="Calibri" panose="020F0502020204030204" pitchFamily="34" charset="0"/>
                        <a:cs typeface="Calibri" panose="020F0502020204030204" pitchFamily="34" charset="0"/>
                      </a:endParaRP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indent="0">
                        <a:lnSpc>
                          <a:spcPts val="2380"/>
                        </a:lnSpc>
                        <a:buFont typeface="Arial" panose="020B0604020202020204" pitchFamily="34" charset="0"/>
                        <a:buNone/>
                      </a:pPr>
                      <a:r>
                        <a:rPr lang="en-GB" sz="2400" dirty="0" err="1">
                          <a:latin typeface="Calibri" panose="020F0502020204030204" pitchFamily="34" charset="0"/>
                          <a:cs typeface="Calibri" panose="020F0502020204030204" pitchFamily="34" charset="0"/>
                        </a:rPr>
                        <a:t>Cuirtear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tús</a:t>
                      </a:r>
                      <a:r>
                        <a:rPr lang="en-GB" sz="2400" dirty="0">
                          <a:latin typeface="Calibri" panose="020F0502020204030204" pitchFamily="34" charset="0"/>
                          <a:cs typeface="Calibri" panose="020F0502020204030204" pitchFamily="34" charset="0"/>
                        </a:rPr>
                        <a:t> le </a:t>
                      </a:r>
                      <a:r>
                        <a:rPr lang="en-GB" sz="2400" dirty="0" err="1">
                          <a:latin typeface="Calibri" panose="020F0502020204030204" pitchFamily="34" charset="0"/>
                          <a:cs typeface="Calibri" panose="020F0502020204030204" pitchFamily="34" charset="0"/>
                        </a:rPr>
                        <a:t>Bille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nó</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cuirtear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faoi</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bhráid</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Tí</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é</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Dáil</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Éireann</a:t>
                      </a:r>
                      <a:r>
                        <a:rPr lang="en-GB" sz="2400" dirty="0">
                          <a:latin typeface="Calibri" panose="020F0502020204030204" pitchFamily="34" charset="0"/>
                          <a:cs typeface="Calibri" panose="020F0502020204030204" pitchFamily="34" charset="0"/>
                        </a:rPr>
                        <a:t>/ Seanad </a:t>
                      </a:r>
                      <a:r>
                        <a:rPr lang="en-GB" sz="2400" dirty="0" err="1">
                          <a:latin typeface="Calibri" panose="020F0502020204030204" pitchFamily="34" charset="0"/>
                          <a:cs typeface="Calibri" panose="020F0502020204030204" pitchFamily="34" charset="0"/>
                        </a:rPr>
                        <a:t>Éireann</a:t>
                      </a:r>
                      <a:r>
                        <a:rPr lang="en-GB" sz="2400" dirty="0">
                          <a:latin typeface="Calibri" panose="020F0502020204030204" pitchFamily="34" charset="0"/>
                          <a:cs typeface="Calibri" panose="020F0502020204030204" pitchFamily="34" charset="0"/>
                        </a:rPr>
                        <a:t>)</a:t>
                      </a: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graphicFrame>
        <p:nvGraphicFramePr>
          <p:cNvPr id="10" name="Table 4">
            <a:extLst>
              <a:ext uri="{FF2B5EF4-FFF2-40B4-BE49-F238E27FC236}">
                <a16:creationId xmlns:a16="http://schemas.microsoft.com/office/drawing/2014/main" id="{265D8057-7069-BC07-CC38-4CB4D2BC3A6B}"/>
              </a:ext>
            </a:extLst>
          </p:cNvPr>
          <p:cNvGraphicFramePr>
            <a:graphicFrameLocks noGrp="1"/>
          </p:cNvGraphicFramePr>
          <p:nvPr>
            <p:extLst>
              <p:ext uri="{D42A27DB-BD31-4B8C-83A1-F6EECF244321}">
                <p14:modId xmlns:p14="http://schemas.microsoft.com/office/powerpoint/2010/main" val="3798917296"/>
              </p:ext>
            </p:extLst>
          </p:nvPr>
        </p:nvGraphicFramePr>
        <p:xfrm>
          <a:off x="1774825" y="2488445"/>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An Dara </a:t>
                      </a:r>
                      <a:r>
                        <a:rPr lang="en-GB" sz="2400" b="1" dirty="0" err="1">
                          <a:solidFill>
                            <a:schemeClr val="bg1"/>
                          </a:solidFill>
                          <a:latin typeface="Calibri" panose="020F0502020204030204" pitchFamily="34" charset="0"/>
                          <a:cs typeface="Calibri" panose="020F0502020204030204" pitchFamily="34" charset="0"/>
                        </a:rPr>
                        <a:t>Céim</a:t>
                      </a:r>
                      <a:endParaRPr lang="en-GB" sz="2400" b="1" dirty="0">
                        <a:solidFill>
                          <a:schemeClr val="bg1"/>
                        </a:solidFill>
                        <a:latin typeface="Calibri" panose="020F0502020204030204" pitchFamily="34" charset="0"/>
                        <a:cs typeface="Calibri" panose="020F0502020204030204" pitchFamily="34" charset="0"/>
                      </a:endParaRP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err="1">
                          <a:latin typeface="Calibri" panose="020F0502020204030204" pitchFamily="34" charset="0"/>
                          <a:cs typeface="Calibri" panose="020F0502020204030204" pitchFamily="34" charset="0"/>
                        </a:rPr>
                        <a:t>Pléitear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prionsabail</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ghinearálta</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Bhille</a:t>
                      </a:r>
                      <a:endParaRPr lang="en-GB" sz="2400" dirty="0">
                        <a:latin typeface="Calibri" panose="020F0502020204030204" pitchFamily="34" charset="0"/>
                        <a:cs typeface="Calibri" panose="020F0502020204030204" pitchFamily="34" charset="0"/>
                      </a:endParaRP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990502949"/>
                  </a:ext>
                </a:extLst>
              </a:tr>
            </a:tbl>
          </a:graphicData>
        </a:graphic>
      </p:graphicFrame>
      <p:graphicFrame>
        <p:nvGraphicFramePr>
          <p:cNvPr id="11" name="Table 4">
            <a:extLst>
              <a:ext uri="{FF2B5EF4-FFF2-40B4-BE49-F238E27FC236}">
                <a16:creationId xmlns:a16="http://schemas.microsoft.com/office/drawing/2014/main" id="{3C974D82-B81E-6A8F-5B48-32E2A9CB02C7}"/>
              </a:ext>
            </a:extLst>
          </p:cNvPr>
          <p:cNvGraphicFramePr>
            <a:graphicFrameLocks noGrp="1"/>
          </p:cNvGraphicFramePr>
          <p:nvPr>
            <p:extLst>
              <p:ext uri="{D42A27DB-BD31-4B8C-83A1-F6EECF244321}">
                <p14:modId xmlns:p14="http://schemas.microsoft.com/office/powerpoint/2010/main" val="1561649002"/>
              </p:ext>
            </p:extLst>
          </p:nvPr>
        </p:nvGraphicFramePr>
        <p:xfrm>
          <a:off x="1774825" y="336794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An </a:t>
                      </a:r>
                      <a:r>
                        <a:rPr lang="en-GB" sz="2400" b="1" dirty="0" err="1">
                          <a:solidFill>
                            <a:schemeClr val="bg1"/>
                          </a:solidFill>
                          <a:latin typeface="Calibri" panose="020F0502020204030204" pitchFamily="34" charset="0"/>
                          <a:cs typeface="Calibri" panose="020F0502020204030204" pitchFamily="34" charset="0"/>
                        </a:rPr>
                        <a:t>Tríú</a:t>
                      </a:r>
                      <a:r>
                        <a:rPr lang="en-GB" sz="2400" b="1" dirty="0">
                          <a:solidFill>
                            <a:schemeClr val="bg1"/>
                          </a:solidFill>
                          <a:latin typeface="Calibri" panose="020F0502020204030204" pitchFamily="34" charset="0"/>
                          <a:cs typeface="Calibri" panose="020F0502020204030204" pitchFamily="34" charset="0"/>
                        </a:rPr>
                        <a:t> </a:t>
                      </a:r>
                      <a:r>
                        <a:rPr lang="en-GB" sz="2400" b="1" dirty="0" err="1">
                          <a:solidFill>
                            <a:schemeClr val="bg1"/>
                          </a:solidFill>
                          <a:latin typeface="Calibri" panose="020F0502020204030204" pitchFamily="34" charset="0"/>
                          <a:cs typeface="Calibri" panose="020F0502020204030204" pitchFamily="34" charset="0"/>
                        </a:rPr>
                        <a:t>Céim</a:t>
                      </a:r>
                      <a:r>
                        <a:rPr lang="en-GB" sz="2400" b="1" dirty="0">
                          <a:solidFill>
                            <a:schemeClr val="bg1"/>
                          </a:solidFill>
                          <a:latin typeface="Calibri" panose="020F0502020204030204" pitchFamily="34" charset="0"/>
                          <a:cs typeface="Calibri" panose="020F0502020204030204" pitchFamily="34" charset="0"/>
                        </a:rPr>
                        <a:t> </a:t>
                      </a:r>
                      <a:br>
                        <a:rPr lang="en-GB" sz="2400" b="1" dirty="0">
                          <a:solidFill>
                            <a:schemeClr val="bg1"/>
                          </a:solidFill>
                          <a:latin typeface="Calibri" panose="020F0502020204030204" pitchFamily="34" charset="0"/>
                          <a:cs typeface="Calibri" panose="020F0502020204030204" pitchFamily="34" charset="0"/>
                        </a:rPr>
                      </a:br>
                      <a:r>
                        <a:rPr lang="en-GB" sz="2400" b="1" dirty="0">
                          <a:solidFill>
                            <a:schemeClr val="bg1"/>
                          </a:solidFill>
                          <a:latin typeface="Calibri" panose="020F0502020204030204" pitchFamily="34" charset="0"/>
                          <a:cs typeface="Calibri" panose="020F0502020204030204" pitchFamily="34" charset="0"/>
                        </a:rPr>
                        <a:t>(</a:t>
                      </a:r>
                      <a:r>
                        <a:rPr lang="en-GB" sz="2400" b="1" dirty="0" err="1">
                          <a:solidFill>
                            <a:schemeClr val="bg1"/>
                          </a:solidFill>
                          <a:latin typeface="Calibri" panose="020F0502020204030204" pitchFamily="34" charset="0"/>
                          <a:cs typeface="Calibri" panose="020F0502020204030204" pitchFamily="34" charset="0"/>
                        </a:rPr>
                        <a:t>Céim</a:t>
                      </a:r>
                      <a:r>
                        <a:rPr lang="en-GB" sz="2400" b="1" dirty="0">
                          <a:solidFill>
                            <a:schemeClr val="bg1"/>
                          </a:solidFill>
                          <a:latin typeface="Calibri" panose="020F0502020204030204" pitchFamily="34" charset="0"/>
                          <a:cs typeface="Calibri" panose="020F0502020204030204" pitchFamily="34" charset="0"/>
                        </a:rPr>
                        <a:t> an </a:t>
                      </a:r>
                      <a:r>
                        <a:rPr lang="en-GB" sz="2400" b="1" dirty="0" err="1">
                          <a:solidFill>
                            <a:schemeClr val="bg1"/>
                          </a:solidFill>
                          <a:latin typeface="Calibri" panose="020F0502020204030204" pitchFamily="34" charset="0"/>
                          <a:cs typeface="Calibri" panose="020F0502020204030204" pitchFamily="34" charset="0"/>
                        </a:rPr>
                        <a:t>Choiste</a:t>
                      </a:r>
                      <a:r>
                        <a:rPr lang="en-GB" sz="2400" b="1" dirty="0">
                          <a:solidFill>
                            <a:schemeClr val="bg1"/>
                          </a:solidFill>
                          <a:latin typeface="Calibri" panose="020F0502020204030204" pitchFamily="34" charset="0"/>
                          <a:cs typeface="Calibri" panose="020F0502020204030204" pitchFamily="34" charset="0"/>
                        </a:rPr>
                        <a:t>)</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err="1">
                          <a:latin typeface="Calibri" panose="020F0502020204030204" pitchFamily="34" charset="0"/>
                          <a:cs typeface="Calibri" panose="020F0502020204030204" pitchFamily="34" charset="0"/>
                        </a:rPr>
                        <a:t>Déantar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mionscrúdú</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mBille</a:t>
                      </a:r>
                      <a:r>
                        <a:rPr lang="en-GB" sz="2400" dirty="0">
                          <a:latin typeface="Calibri" panose="020F0502020204030204" pitchFamily="34" charset="0"/>
                          <a:cs typeface="Calibri" panose="020F0502020204030204" pitchFamily="34" charset="0"/>
                        </a:rPr>
                        <a:t>, alt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alt </a:t>
                      </a:r>
                      <a:r>
                        <a:rPr lang="en-GB" sz="2400" dirty="0" err="1">
                          <a:latin typeface="Calibri" panose="020F0502020204030204" pitchFamily="34" charset="0"/>
                          <a:cs typeface="Calibri" panose="020F0502020204030204" pitchFamily="34" charset="0"/>
                        </a:rPr>
                        <a:t>agus</a:t>
                      </a:r>
                      <a:r>
                        <a:rPr lang="en-GB" sz="2400" dirty="0">
                          <a:latin typeface="Calibri" panose="020F0502020204030204" pitchFamily="34" charset="0"/>
                          <a:cs typeface="Calibri" panose="020F0502020204030204" pitchFamily="34" charset="0"/>
                        </a:rPr>
                        <a:t> is </a:t>
                      </a:r>
                      <a:r>
                        <a:rPr lang="en-GB" sz="2400" dirty="0" err="1">
                          <a:latin typeface="Calibri" panose="020F0502020204030204" pitchFamily="34" charset="0"/>
                          <a:cs typeface="Calibri" panose="020F0502020204030204" pitchFamily="34" charset="0"/>
                        </a:rPr>
                        <a:t>féidir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leasuithe</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dhéanamh</a:t>
                      </a:r>
                      <a:endParaRPr lang="en-GB" sz="2400" dirty="0">
                        <a:latin typeface="Calibri" panose="020F0502020204030204" pitchFamily="34" charset="0"/>
                        <a:cs typeface="Calibri" panose="020F0502020204030204" pitchFamily="34" charset="0"/>
                      </a:endParaRP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graphicFrame>
        <p:nvGraphicFramePr>
          <p:cNvPr id="12" name="Table 4">
            <a:extLst>
              <a:ext uri="{FF2B5EF4-FFF2-40B4-BE49-F238E27FC236}">
                <a16:creationId xmlns:a16="http://schemas.microsoft.com/office/drawing/2014/main" id="{9E6CB3F7-EEB4-181B-7647-AA3972E1EB8A}"/>
              </a:ext>
            </a:extLst>
          </p:cNvPr>
          <p:cNvGraphicFramePr>
            <a:graphicFrameLocks noGrp="1"/>
          </p:cNvGraphicFramePr>
          <p:nvPr>
            <p:extLst>
              <p:ext uri="{D42A27DB-BD31-4B8C-83A1-F6EECF244321}">
                <p14:modId xmlns:p14="http://schemas.microsoft.com/office/powerpoint/2010/main" val="4217572122"/>
              </p:ext>
            </p:extLst>
          </p:nvPr>
        </p:nvGraphicFramePr>
        <p:xfrm>
          <a:off x="1774825" y="426140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An </a:t>
                      </a:r>
                      <a:r>
                        <a:rPr lang="en-GB" sz="2400" b="1" dirty="0" err="1">
                          <a:solidFill>
                            <a:schemeClr val="bg1"/>
                          </a:solidFill>
                          <a:latin typeface="Calibri" panose="020F0502020204030204" pitchFamily="34" charset="0"/>
                          <a:cs typeface="Calibri" panose="020F0502020204030204" pitchFamily="34" charset="0"/>
                        </a:rPr>
                        <a:t>Ceathrú</a:t>
                      </a:r>
                      <a:r>
                        <a:rPr lang="en-GB" sz="2400" b="1" dirty="0">
                          <a:solidFill>
                            <a:schemeClr val="bg1"/>
                          </a:solidFill>
                          <a:latin typeface="Calibri" panose="020F0502020204030204" pitchFamily="34" charset="0"/>
                          <a:cs typeface="Calibri" panose="020F0502020204030204" pitchFamily="34" charset="0"/>
                        </a:rPr>
                        <a:t> </a:t>
                      </a:r>
                      <a:r>
                        <a:rPr lang="en-GB" sz="2400" b="1" dirty="0" err="1">
                          <a:solidFill>
                            <a:schemeClr val="bg1"/>
                          </a:solidFill>
                          <a:latin typeface="Calibri" panose="020F0502020204030204" pitchFamily="34" charset="0"/>
                          <a:cs typeface="Calibri" panose="020F0502020204030204" pitchFamily="34" charset="0"/>
                        </a:rPr>
                        <a:t>Céim</a:t>
                      </a:r>
                      <a:r>
                        <a:rPr lang="en-GB" sz="2400" b="1" dirty="0">
                          <a:solidFill>
                            <a:schemeClr val="bg1"/>
                          </a:solidFill>
                          <a:latin typeface="Calibri" panose="020F0502020204030204" pitchFamily="34" charset="0"/>
                          <a:cs typeface="Calibri" panose="020F0502020204030204" pitchFamily="34" charset="0"/>
                        </a:rPr>
                        <a:t> </a:t>
                      </a:r>
                      <a:br>
                        <a:rPr lang="en-GB" sz="2400" b="1" dirty="0">
                          <a:solidFill>
                            <a:schemeClr val="bg1"/>
                          </a:solidFill>
                          <a:latin typeface="Calibri" panose="020F0502020204030204" pitchFamily="34" charset="0"/>
                          <a:cs typeface="Calibri" panose="020F0502020204030204" pitchFamily="34" charset="0"/>
                        </a:rPr>
                      </a:br>
                      <a:r>
                        <a:rPr lang="en-GB" sz="2400" b="1" dirty="0">
                          <a:solidFill>
                            <a:schemeClr val="bg1"/>
                          </a:solidFill>
                          <a:latin typeface="Calibri" panose="020F0502020204030204" pitchFamily="34" charset="0"/>
                          <a:cs typeface="Calibri" panose="020F0502020204030204" pitchFamily="34" charset="0"/>
                        </a:rPr>
                        <a:t>(</a:t>
                      </a:r>
                      <a:r>
                        <a:rPr lang="en-GB" sz="2400" b="1" dirty="0" err="1">
                          <a:solidFill>
                            <a:schemeClr val="bg1"/>
                          </a:solidFill>
                          <a:latin typeface="Calibri" panose="020F0502020204030204" pitchFamily="34" charset="0"/>
                          <a:cs typeface="Calibri" panose="020F0502020204030204" pitchFamily="34" charset="0"/>
                        </a:rPr>
                        <a:t>Céim</a:t>
                      </a:r>
                      <a:r>
                        <a:rPr lang="en-GB" sz="2400" b="1" dirty="0">
                          <a:solidFill>
                            <a:schemeClr val="bg1"/>
                          </a:solidFill>
                          <a:latin typeface="Calibri" panose="020F0502020204030204" pitchFamily="34" charset="0"/>
                          <a:cs typeface="Calibri" panose="020F0502020204030204" pitchFamily="34" charset="0"/>
                        </a:rPr>
                        <a:t> </a:t>
                      </a:r>
                      <a:r>
                        <a:rPr lang="en-GB" sz="2400" b="1" dirty="0" err="1">
                          <a:solidFill>
                            <a:schemeClr val="bg1"/>
                          </a:solidFill>
                          <a:latin typeface="Calibri" panose="020F0502020204030204" pitchFamily="34" charset="0"/>
                          <a:cs typeface="Calibri" panose="020F0502020204030204" pitchFamily="34" charset="0"/>
                        </a:rPr>
                        <a:t>na</a:t>
                      </a:r>
                      <a:r>
                        <a:rPr lang="en-GB" sz="2400" b="1" dirty="0">
                          <a:solidFill>
                            <a:schemeClr val="bg1"/>
                          </a:solidFill>
                          <a:latin typeface="Calibri" panose="020F0502020204030204" pitchFamily="34" charset="0"/>
                          <a:cs typeface="Calibri" panose="020F0502020204030204" pitchFamily="34" charset="0"/>
                        </a:rPr>
                        <a:t> </a:t>
                      </a:r>
                      <a:r>
                        <a:rPr lang="en-GB" sz="2400" b="1" dirty="0" err="1">
                          <a:solidFill>
                            <a:schemeClr val="bg1"/>
                          </a:solidFill>
                          <a:latin typeface="Calibri" panose="020F0502020204030204" pitchFamily="34" charset="0"/>
                          <a:cs typeface="Calibri" panose="020F0502020204030204" pitchFamily="34" charset="0"/>
                        </a:rPr>
                        <a:t>Tuarascála</a:t>
                      </a:r>
                      <a:r>
                        <a:rPr lang="en-GB" sz="2400" b="1" dirty="0">
                          <a:solidFill>
                            <a:schemeClr val="bg1"/>
                          </a:solidFill>
                          <a:latin typeface="Calibri" panose="020F0502020204030204" pitchFamily="34" charset="0"/>
                          <a:cs typeface="Calibri" panose="020F0502020204030204" pitchFamily="34" charset="0"/>
                        </a:rPr>
                        <a:t>)</a:t>
                      </a: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err="1">
                          <a:latin typeface="Calibri" panose="020F0502020204030204" pitchFamily="34" charset="0"/>
                          <a:cs typeface="Calibri" panose="020F0502020204030204" pitchFamily="34" charset="0"/>
                        </a:rPr>
                        <a:t>Déantar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meas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leasuithe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ón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Tríú</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Céim</a:t>
                      </a:r>
                      <a:endParaRPr lang="en-GB" sz="2400" dirty="0">
                        <a:latin typeface="Calibri" panose="020F0502020204030204" pitchFamily="34" charset="0"/>
                        <a:cs typeface="Calibri" panose="020F0502020204030204" pitchFamily="34" charset="0"/>
                      </a:endParaRP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990502949"/>
                  </a:ext>
                </a:extLst>
              </a:tr>
            </a:tbl>
          </a:graphicData>
        </a:graphic>
      </p:graphicFrame>
      <p:graphicFrame>
        <p:nvGraphicFramePr>
          <p:cNvPr id="13" name="Table 4">
            <a:extLst>
              <a:ext uri="{FF2B5EF4-FFF2-40B4-BE49-F238E27FC236}">
                <a16:creationId xmlns:a16="http://schemas.microsoft.com/office/drawing/2014/main" id="{8AA8CEAC-65B5-5C49-B0EE-F1B50D08745C}"/>
              </a:ext>
            </a:extLst>
          </p:cNvPr>
          <p:cNvGraphicFramePr>
            <a:graphicFrameLocks noGrp="1"/>
          </p:cNvGraphicFramePr>
          <p:nvPr>
            <p:extLst>
              <p:ext uri="{D42A27DB-BD31-4B8C-83A1-F6EECF244321}">
                <p14:modId xmlns:p14="http://schemas.microsoft.com/office/powerpoint/2010/main" val="3883701498"/>
              </p:ext>
            </p:extLst>
          </p:nvPr>
        </p:nvGraphicFramePr>
        <p:xfrm>
          <a:off x="1774825" y="5147884"/>
          <a:ext cx="9361489" cy="892158"/>
        </p:xfrm>
        <a:graphic>
          <a:graphicData uri="http://schemas.openxmlformats.org/drawingml/2006/table">
            <a:tbl>
              <a:tblPr firstRow="1" bandRow="1">
                <a:tableStyleId>{5940675A-B579-460E-94D1-54222C63F5DA}</a:tableStyleId>
              </a:tblPr>
              <a:tblGrid>
                <a:gridCol w="3847923">
                  <a:extLst>
                    <a:ext uri="{9D8B030D-6E8A-4147-A177-3AD203B41FA5}">
                      <a16:colId xmlns:a16="http://schemas.microsoft.com/office/drawing/2014/main" val="3402395753"/>
                    </a:ext>
                  </a:extLst>
                </a:gridCol>
                <a:gridCol w="5513566">
                  <a:extLst>
                    <a:ext uri="{9D8B030D-6E8A-4147-A177-3AD203B41FA5}">
                      <a16:colId xmlns:a16="http://schemas.microsoft.com/office/drawing/2014/main" val="2755316396"/>
                    </a:ext>
                  </a:extLst>
                </a:gridCol>
              </a:tblGrid>
              <a:tr h="892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Calibri" panose="020F0502020204030204" pitchFamily="34" charset="0"/>
                          <a:cs typeface="Calibri" panose="020F0502020204030204" pitchFamily="34" charset="0"/>
                        </a:rPr>
                        <a:t>An </a:t>
                      </a:r>
                      <a:r>
                        <a:rPr lang="en-GB" sz="2400" b="1" dirty="0" err="1">
                          <a:solidFill>
                            <a:schemeClr val="bg1"/>
                          </a:solidFill>
                          <a:latin typeface="Calibri" panose="020F0502020204030204" pitchFamily="34" charset="0"/>
                          <a:cs typeface="Calibri" panose="020F0502020204030204" pitchFamily="34" charset="0"/>
                        </a:rPr>
                        <a:t>Chéim</a:t>
                      </a:r>
                      <a:r>
                        <a:rPr lang="en-GB" sz="2400" b="1" dirty="0">
                          <a:solidFill>
                            <a:schemeClr val="bg1"/>
                          </a:solidFill>
                          <a:latin typeface="Calibri" panose="020F0502020204030204" pitchFamily="34" charset="0"/>
                          <a:cs typeface="Calibri" panose="020F0502020204030204" pitchFamily="34" charset="0"/>
                        </a:rPr>
                        <a:t> </a:t>
                      </a:r>
                      <a:r>
                        <a:rPr lang="en-GB" sz="2400" b="1" dirty="0" err="1">
                          <a:solidFill>
                            <a:schemeClr val="bg1"/>
                          </a:solidFill>
                          <a:latin typeface="Calibri" panose="020F0502020204030204" pitchFamily="34" charset="0"/>
                          <a:cs typeface="Calibri" panose="020F0502020204030204" pitchFamily="34" charset="0"/>
                        </a:rPr>
                        <a:t>Dheiridh</a:t>
                      </a:r>
                      <a:endParaRPr lang="en-GB" sz="2400" b="1" dirty="0">
                        <a:solidFill>
                          <a:schemeClr val="bg1"/>
                        </a:solidFill>
                        <a:latin typeface="Calibri" panose="020F0502020204030204" pitchFamily="34" charset="0"/>
                        <a:cs typeface="Calibri" panose="020F0502020204030204" pitchFamily="34" charset="0"/>
                      </a:endParaRPr>
                    </a:p>
                  </a:txBody>
                  <a:tcPr marL="144000" marT="0" marB="0" anchor="ct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lnTlToBr w="12700" cmpd="sng">
                      <a:noFill/>
                      <a:prstDash val="solid"/>
                    </a:lnTlToBr>
                    <a:lnBlToTr w="12700" cmpd="sng">
                      <a:noFill/>
                      <a:prstDash val="solid"/>
                    </a:lnBlToTr>
                    <a:solidFill>
                      <a:srgbClr val="AE2026"/>
                    </a:solidFill>
                  </a:tcPr>
                </a:tc>
                <a:tc>
                  <a:txBody>
                    <a:bodyPr/>
                    <a:lstStyle/>
                    <a:p>
                      <a:pPr marL="0" marR="0" lvl="0" indent="0" algn="l" defTabSz="914400" rtl="0" eaLnBrk="1" fontAlgn="auto" latinLnBrk="0" hangingPunct="1">
                        <a:lnSpc>
                          <a:spcPts val="2380"/>
                        </a:lnSpc>
                        <a:spcBef>
                          <a:spcPts val="0"/>
                        </a:spcBef>
                        <a:spcAft>
                          <a:spcPts val="0"/>
                        </a:spcAft>
                        <a:buClrTx/>
                        <a:buSzTx/>
                        <a:buFont typeface="Arial" panose="020B0604020202020204" pitchFamily="34" charset="0"/>
                        <a:buNone/>
                        <a:tabLst/>
                        <a:defRPr/>
                      </a:pPr>
                      <a:r>
                        <a:rPr lang="en-GB" sz="2400" dirty="0" err="1">
                          <a:latin typeface="Calibri" panose="020F0502020204030204" pitchFamily="34" charset="0"/>
                          <a:cs typeface="Calibri" panose="020F0502020204030204" pitchFamily="34" charset="0"/>
                        </a:rPr>
                        <a:t>Ráitis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deiridh</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thabhairt</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mBille</a:t>
                      </a:r>
                      <a:endParaRPr lang="en-GB" sz="2400" dirty="0">
                        <a:latin typeface="Calibri" panose="020F0502020204030204" pitchFamily="34" charset="0"/>
                        <a:cs typeface="Calibri" panose="020F0502020204030204" pitchFamily="34" charset="0"/>
                      </a:endParaRPr>
                    </a:p>
                  </a:txBody>
                  <a:tcPr anchor="ctr">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2990502949"/>
                  </a:ext>
                </a:extLst>
              </a:tr>
            </a:tbl>
          </a:graphicData>
        </a:graphic>
      </p:graphicFrame>
    </p:spTree>
    <p:extLst>
      <p:ext uri="{BB962C8B-B14F-4D97-AF65-F5344CB8AC3E}">
        <p14:creationId xmlns:p14="http://schemas.microsoft.com/office/powerpoint/2010/main" val="408479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535A2-0D0E-32F1-77E0-524693C184CC}"/>
              </a:ext>
            </a:extLst>
          </p:cNvPr>
          <p:cNvSpPr>
            <a:spLocks noGrp="1"/>
          </p:cNvSpPr>
          <p:nvPr>
            <p:ph type="title"/>
          </p:nvPr>
        </p:nvSpPr>
        <p:spPr>
          <a:xfrm>
            <a:off x="1765616" y="-864345"/>
            <a:ext cx="8140453" cy="766992"/>
          </a:xfrm>
        </p:spPr>
        <p:txBody>
          <a:bodyPr lIns="0">
            <a:normAutofit/>
          </a:bodyPr>
          <a:lstStyle/>
          <a:p>
            <a:r>
              <a:rPr lang="en-GB" dirty="0" err="1"/>
              <a:t>Céimeanna</a:t>
            </a:r>
            <a:r>
              <a:rPr lang="en-GB" dirty="0"/>
              <a:t> de </a:t>
            </a:r>
            <a:r>
              <a:rPr lang="en-GB" dirty="0" err="1"/>
              <a:t>Bhille</a:t>
            </a:r>
            <a:r>
              <a:rPr lang="en-GB" dirty="0"/>
              <a:t> 2</a:t>
            </a:r>
          </a:p>
        </p:txBody>
      </p:sp>
      <p:sp>
        <p:nvSpPr>
          <p:cNvPr id="4" name="Content Placeholder 3">
            <a:extLst>
              <a:ext uri="{FF2B5EF4-FFF2-40B4-BE49-F238E27FC236}">
                <a16:creationId xmlns:a16="http://schemas.microsoft.com/office/drawing/2014/main" id="{124286D9-22B9-346A-7306-F081475C73BE}"/>
              </a:ext>
            </a:extLst>
          </p:cNvPr>
          <p:cNvSpPr>
            <a:spLocks noGrp="1"/>
          </p:cNvSpPr>
          <p:nvPr>
            <p:ph type="body" sz="quarter" idx="10"/>
          </p:nvPr>
        </p:nvSpPr>
        <p:spPr>
          <a:xfrm>
            <a:off x="1760538" y="1509713"/>
            <a:ext cx="9493250" cy="4243387"/>
          </a:xfrm>
        </p:spPr>
        <p:txBody>
          <a:bodyPr lIns="0">
            <a:normAutofit/>
          </a:bodyPr>
          <a:lstStyle/>
          <a:p>
            <a:r>
              <a:rPr lang="en-GB" dirty="0"/>
              <a:t>Nuair a </a:t>
            </a:r>
            <a:r>
              <a:rPr lang="en-GB" b="1" dirty="0" err="1"/>
              <a:t>ritear</a:t>
            </a:r>
            <a:r>
              <a:rPr lang="en-GB" b="1" dirty="0"/>
              <a:t> </a:t>
            </a:r>
            <a:r>
              <a:rPr lang="en-GB" b="1" dirty="0" err="1"/>
              <a:t>Bille</a:t>
            </a:r>
            <a:r>
              <a:rPr lang="en-GB" b="1" dirty="0"/>
              <a:t> </a:t>
            </a:r>
            <a:r>
              <a:rPr lang="en-GB" b="1" dirty="0" err="1"/>
              <a:t>i</a:t>
            </a:r>
            <a:r>
              <a:rPr lang="en-GB" b="1" dirty="0"/>
              <a:t> </a:t>
            </a:r>
            <a:r>
              <a:rPr lang="en-GB" b="1" dirty="0" err="1"/>
              <a:t>dTeach</a:t>
            </a:r>
            <a:r>
              <a:rPr lang="en-GB" b="1" dirty="0"/>
              <a:t> </a:t>
            </a:r>
            <a:r>
              <a:rPr lang="en-GB" b="1" dirty="0" err="1"/>
              <a:t>amháin</a:t>
            </a:r>
            <a:r>
              <a:rPr lang="en-GB" dirty="0"/>
              <a:t>, </a:t>
            </a:r>
            <a:r>
              <a:rPr lang="en-GB" dirty="0" err="1"/>
              <a:t>m.sh</a:t>
            </a:r>
            <a:r>
              <a:rPr lang="en-GB" dirty="0"/>
              <a:t>. </a:t>
            </a:r>
            <a:r>
              <a:rPr lang="en-GB" dirty="0" err="1"/>
              <a:t>Dáil</a:t>
            </a:r>
            <a:r>
              <a:rPr lang="en-GB" dirty="0"/>
              <a:t> </a:t>
            </a:r>
            <a:r>
              <a:rPr lang="en-GB" dirty="0" err="1"/>
              <a:t>Éireann</a:t>
            </a:r>
            <a:r>
              <a:rPr lang="en-GB" dirty="0"/>
              <a:t>, </a:t>
            </a:r>
            <a:r>
              <a:rPr lang="en-GB" b="1" dirty="0" err="1"/>
              <a:t>cuirtear</a:t>
            </a:r>
            <a:r>
              <a:rPr lang="en-GB" b="1" dirty="0"/>
              <a:t> </a:t>
            </a:r>
            <a:r>
              <a:rPr lang="en-GB" b="1" dirty="0" err="1"/>
              <a:t>chuig</a:t>
            </a:r>
            <a:r>
              <a:rPr lang="en-GB" b="1" dirty="0"/>
              <a:t> an Teach </a:t>
            </a:r>
            <a:r>
              <a:rPr lang="en-GB" b="1" dirty="0" err="1"/>
              <a:t>eile</a:t>
            </a:r>
            <a:r>
              <a:rPr lang="en-GB" b="1" dirty="0"/>
              <a:t> </a:t>
            </a:r>
            <a:r>
              <a:rPr lang="en-GB" b="1" dirty="0" err="1"/>
              <a:t>é</a:t>
            </a:r>
            <a:r>
              <a:rPr lang="en-GB" dirty="0"/>
              <a:t>, </a:t>
            </a:r>
            <a:r>
              <a:rPr lang="en-GB" dirty="0" err="1"/>
              <a:t>m.sh</a:t>
            </a:r>
            <a:r>
              <a:rPr lang="en-GB" dirty="0"/>
              <a:t>. Seanad </a:t>
            </a:r>
            <a:r>
              <a:rPr lang="en-GB" dirty="0" err="1"/>
              <a:t>Éireann</a:t>
            </a:r>
            <a:r>
              <a:rPr lang="en-GB" dirty="0"/>
              <a:t> le </a:t>
            </a:r>
            <a:r>
              <a:rPr lang="en-GB" dirty="0" err="1"/>
              <a:t>haghaidh</a:t>
            </a:r>
            <a:r>
              <a:rPr lang="en-GB" dirty="0"/>
              <a:t> </a:t>
            </a:r>
            <a:r>
              <a:rPr lang="en-GB" dirty="0" err="1"/>
              <a:t>breithniú</a:t>
            </a:r>
            <a:r>
              <a:rPr lang="en-GB" dirty="0"/>
              <a:t> </a:t>
            </a:r>
            <a:r>
              <a:rPr lang="en-GB" dirty="0" err="1"/>
              <a:t>dara</a:t>
            </a:r>
            <a:r>
              <a:rPr lang="en-GB" dirty="0"/>
              <a:t> </a:t>
            </a:r>
            <a:r>
              <a:rPr lang="en-GB" dirty="0" err="1"/>
              <a:t>céim</a:t>
            </a:r>
            <a:endParaRPr lang="en-GB" dirty="0"/>
          </a:p>
          <a:p>
            <a:r>
              <a:rPr lang="en-GB" dirty="0" err="1"/>
              <a:t>Má</a:t>
            </a:r>
            <a:r>
              <a:rPr lang="en-GB" dirty="0"/>
              <a:t> </a:t>
            </a:r>
            <a:r>
              <a:rPr lang="en-GB" b="1" dirty="0" err="1"/>
              <a:t>ritear</a:t>
            </a:r>
            <a:r>
              <a:rPr lang="en-GB" b="1" dirty="0"/>
              <a:t> an </a:t>
            </a:r>
            <a:r>
              <a:rPr lang="en-GB" b="1" dirty="0" err="1"/>
              <a:t>Bille</a:t>
            </a:r>
            <a:r>
              <a:rPr lang="en-GB" b="1" dirty="0"/>
              <a:t> </a:t>
            </a:r>
            <a:r>
              <a:rPr lang="en-GB" b="1" dirty="0" err="1"/>
              <a:t>sa</a:t>
            </a:r>
            <a:r>
              <a:rPr lang="en-GB" b="1" dirty="0"/>
              <a:t> </a:t>
            </a:r>
            <a:r>
              <a:rPr lang="en-GB" b="1" dirty="0" err="1"/>
              <a:t>dá</a:t>
            </a:r>
            <a:r>
              <a:rPr lang="en-GB" b="1" dirty="0"/>
              <a:t> </a:t>
            </a:r>
            <a:r>
              <a:rPr lang="en-GB" b="1" dirty="0" err="1"/>
              <a:t>Theach</a:t>
            </a:r>
            <a:r>
              <a:rPr lang="en-GB" b="1" dirty="0"/>
              <a:t>, </a:t>
            </a:r>
            <a:r>
              <a:rPr lang="en-GB" b="1" dirty="0" err="1"/>
              <a:t>seoltar</a:t>
            </a:r>
            <a:r>
              <a:rPr lang="en-GB" b="1" dirty="0"/>
              <a:t> </a:t>
            </a:r>
            <a:r>
              <a:rPr lang="en-GB" b="1" dirty="0" err="1"/>
              <a:t>chuig</a:t>
            </a:r>
            <a:r>
              <a:rPr lang="en-GB" b="1" dirty="0"/>
              <a:t> an </a:t>
            </a:r>
            <a:r>
              <a:rPr lang="en-GB" b="1" dirty="0" err="1"/>
              <a:t>Uachtarán</a:t>
            </a:r>
            <a:r>
              <a:rPr lang="en-GB" b="1" dirty="0"/>
              <a:t> </a:t>
            </a:r>
            <a:r>
              <a:rPr lang="en-GB" b="1" dirty="0" err="1"/>
              <a:t>é</a:t>
            </a:r>
            <a:r>
              <a:rPr lang="en-GB" b="1" dirty="0"/>
              <a:t> </a:t>
            </a:r>
            <a:r>
              <a:rPr lang="en-GB" b="1" dirty="0" err="1"/>
              <a:t>chun</a:t>
            </a:r>
            <a:r>
              <a:rPr lang="en-GB" b="1" dirty="0"/>
              <a:t> </a:t>
            </a:r>
            <a:r>
              <a:rPr lang="en-GB" b="1" dirty="0" err="1"/>
              <a:t>síniú</a:t>
            </a:r>
            <a:r>
              <a:rPr lang="en-GB" b="1" dirty="0"/>
              <a:t> </a:t>
            </a:r>
            <a:r>
              <a:rPr lang="en-GB" b="1" dirty="0" err="1"/>
              <a:t>isteach</a:t>
            </a:r>
            <a:r>
              <a:rPr lang="en-GB" b="1" dirty="0"/>
              <a:t> </a:t>
            </a:r>
            <a:r>
              <a:rPr lang="en-GB" b="1" dirty="0" err="1"/>
              <a:t>sa</a:t>
            </a:r>
            <a:r>
              <a:rPr lang="en-GB" b="1" dirty="0"/>
              <a:t> </a:t>
            </a:r>
            <a:r>
              <a:rPr lang="en-GB" b="1" dirty="0" err="1"/>
              <a:t>dlí</a:t>
            </a:r>
            <a:endParaRPr lang="en-GB" b="1" dirty="0"/>
          </a:p>
        </p:txBody>
      </p:sp>
      <p:grpSp>
        <p:nvGrpSpPr>
          <p:cNvPr id="3" name="Group 2" descr="Téann an Bille go dtí Dáil Éireann">
            <a:extLst>
              <a:ext uri="{FF2B5EF4-FFF2-40B4-BE49-F238E27FC236}">
                <a16:creationId xmlns:a16="http://schemas.microsoft.com/office/drawing/2014/main" id="{85BD86E1-17E5-218C-C6BB-34160893CD28}"/>
              </a:ext>
            </a:extLst>
          </p:cNvPr>
          <p:cNvGrpSpPr/>
          <p:nvPr/>
        </p:nvGrpSpPr>
        <p:grpSpPr>
          <a:xfrm>
            <a:off x="1801710" y="3905417"/>
            <a:ext cx="1885708" cy="1440741"/>
            <a:chOff x="1801710" y="3717410"/>
            <a:chExt cx="1885708" cy="1440741"/>
          </a:xfrm>
        </p:grpSpPr>
        <p:sp>
          <p:nvSpPr>
            <p:cNvPr id="8" name="Oval 7">
              <a:extLst>
                <a:ext uri="{FF2B5EF4-FFF2-40B4-BE49-F238E27FC236}">
                  <a16:creationId xmlns:a16="http://schemas.microsoft.com/office/drawing/2014/main" id="{994DC9B7-C062-264B-AA00-BD7BA4B3941E}"/>
                </a:ext>
              </a:extLst>
            </p:cNvPr>
            <p:cNvSpPr/>
            <p:nvPr/>
          </p:nvSpPr>
          <p:spPr>
            <a:xfrm>
              <a:off x="1801710" y="3717410"/>
              <a:ext cx="1440000" cy="1440741"/>
            </a:xfrm>
            <a:prstGeom prst="ellipse">
              <a:avLst/>
            </a:prstGeom>
            <a:solidFill>
              <a:schemeClr val="bg1"/>
            </a:solidFill>
            <a:ln w="3810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err="1">
                  <a:solidFill>
                    <a:schemeClr val="tx1"/>
                  </a:solidFill>
                  <a:latin typeface="Calibri" panose="020F0502020204030204" pitchFamily="34" charset="0"/>
                  <a:cs typeface="Calibri" panose="020F0502020204030204" pitchFamily="34" charset="0"/>
                </a:rPr>
                <a:t>Bille</a:t>
              </a:r>
              <a:endParaRPr lang="en-GB" sz="2600" b="1" dirty="0">
                <a:solidFill>
                  <a:schemeClr val="tx1"/>
                </a:solidFill>
                <a:latin typeface="Calibri" panose="020F0502020204030204" pitchFamily="34" charset="0"/>
                <a:cs typeface="Calibri" panose="020F0502020204030204" pitchFamily="34" charset="0"/>
              </a:endParaRPr>
            </a:p>
          </p:txBody>
        </p:sp>
        <p:sp>
          <p:nvSpPr>
            <p:cNvPr id="16" name="Right Arrow 15">
              <a:extLst>
                <a:ext uri="{FF2B5EF4-FFF2-40B4-BE49-F238E27FC236}">
                  <a16:creationId xmlns:a16="http://schemas.microsoft.com/office/drawing/2014/main" id="{5B3DB943-75A7-7C8A-5F2A-DC98E11475EB}"/>
                </a:ext>
                <a:ext uri="{C183D7F6-B498-43B3-948B-1728B52AA6E4}">
                  <adec:decorative xmlns:adec="http://schemas.microsoft.com/office/drawing/2017/decorative" val="1"/>
                </a:ext>
              </a:extLst>
            </p:cNvPr>
            <p:cNvSpPr/>
            <p:nvPr/>
          </p:nvSpPr>
          <p:spPr>
            <a:xfrm>
              <a:off x="3346198"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7" name="Group 16" descr="Téann an bille ó Dháil Éireann go dtí Seanad Éireann&#10;">
            <a:extLst>
              <a:ext uri="{FF2B5EF4-FFF2-40B4-BE49-F238E27FC236}">
                <a16:creationId xmlns:a16="http://schemas.microsoft.com/office/drawing/2014/main" id="{AFDEC1DE-B3B4-3A83-73A0-E2DB356B87E7}"/>
              </a:ext>
            </a:extLst>
          </p:cNvPr>
          <p:cNvGrpSpPr/>
          <p:nvPr/>
        </p:nvGrpSpPr>
        <p:grpSpPr>
          <a:xfrm>
            <a:off x="3808700" y="3907831"/>
            <a:ext cx="1913001" cy="1938718"/>
            <a:chOff x="3808700" y="3719824"/>
            <a:chExt cx="1913001" cy="1938718"/>
          </a:xfrm>
        </p:grpSpPr>
        <p:pic>
          <p:nvPicPr>
            <p:cNvPr id="11" name="Picture 10">
              <a:extLst>
                <a:ext uri="{FF2B5EF4-FFF2-40B4-BE49-F238E27FC236}">
                  <a16:creationId xmlns:a16="http://schemas.microsoft.com/office/drawing/2014/main" id="{C65FEEF5-F5C8-2EA8-C3BD-D2D76495BA9E}"/>
                </a:ext>
              </a:extLst>
            </p:cNvPr>
            <p:cNvPicPr>
              <a:picLocks/>
            </p:cNvPicPr>
            <p:nvPr/>
          </p:nvPicPr>
          <p:blipFill>
            <a:blip r:embed="rId2"/>
            <a:srcRect l="13365" r="13365"/>
            <a:stretch/>
          </p:blipFill>
          <p:spPr>
            <a:xfrm>
              <a:off x="3808700" y="3719824"/>
              <a:ext cx="1440000" cy="1441259"/>
            </a:xfrm>
            <a:prstGeom prst="ellipse">
              <a:avLst/>
            </a:prstGeom>
            <a:ln w="38100">
              <a:solidFill>
                <a:srgbClr val="FDB515"/>
              </a:solidFill>
            </a:ln>
          </p:spPr>
        </p:pic>
        <p:sp>
          <p:nvSpPr>
            <p:cNvPr id="12" name="TextBox 11">
              <a:extLst>
                <a:ext uri="{FF2B5EF4-FFF2-40B4-BE49-F238E27FC236}">
                  <a16:creationId xmlns:a16="http://schemas.microsoft.com/office/drawing/2014/main" id="{A6F6F95E-F2BA-60B4-A91D-ABD8560A4975}"/>
                </a:ext>
              </a:extLst>
            </p:cNvPr>
            <p:cNvSpPr txBox="1"/>
            <p:nvPr/>
          </p:nvSpPr>
          <p:spPr>
            <a:xfrm>
              <a:off x="3816096" y="5258432"/>
              <a:ext cx="1464183" cy="400110"/>
            </a:xfrm>
            <a:prstGeom prst="rect">
              <a:avLst/>
            </a:prstGeom>
            <a:noFill/>
          </p:spPr>
          <p:txBody>
            <a:bodyPr wrap="none" rtlCol="0">
              <a:spAutoFit/>
            </a:bodyPr>
            <a:lstStyle/>
            <a:p>
              <a:r>
                <a:rPr lang="en-GB" sz="2000" b="1" dirty="0" err="1">
                  <a:latin typeface="Calibri" panose="020F0502020204030204" pitchFamily="34" charset="0"/>
                  <a:cs typeface="Calibri" panose="020F0502020204030204" pitchFamily="34" charset="0"/>
                </a:rPr>
                <a:t>Dáil</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Éireann</a:t>
              </a:r>
              <a:endParaRPr lang="en-GB" sz="2000" b="1" dirty="0">
                <a:latin typeface="Calibri" panose="020F0502020204030204" pitchFamily="34" charset="0"/>
                <a:cs typeface="Calibri" panose="020F0502020204030204" pitchFamily="34" charset="0"/>
              </a:endParaRPr>
            </a:p>
          </p:txBody>
        </p:sp>
        <p:sp>
          <p:nvSpPr>
            <p:cNvPr id="25" name="Right Arrow 24">
              <a:extLst>
                <a:ext uri="{FF2B5EF4-FFF2-40B4-BE49-F238E27FC236}">
                  <a16:creationId xmlns:a16="http://schemas.microsoft.com/office/drawing/2014/main" id="{F1C28961-6BC4-0369-A082-5CA51855284B}"/>
                </a:ext>
                <a:ext uri="{C183D7F6-B498-43B3-948B-1728B52AA6E4}">
                  <adec:decorative xmlns:adec="http://schemas.microsoft.com/office/drawing/2017/decorative" val="1"/>
                </a:ext>
              </a:extLst>
            </p:cNvPr>
            <p:cNvSpPr/>
            <p:nvPr/>
          </p:nvSpPr>
          <p:spPr>
            <a:xfrm>
              <a:off x="5380481"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8" name="Group 17" descr="Téann an bille ó Sheanad Éireann go dtí Uachtarán na hÉireann">
            <a:extLst>
              <a:ext uri="{FF2B5EF4-FFF2-40B4-BE49-F238E27FC236}">
                <a16:creationId xmlns:a16="http://schemas.microsoft.com/office/drawing/2014/main" id="{2CD9EC1F-4BBF-909B-B719-C1B60EFC7E94}"/>
              </a:ext>
            </a:extLst>
          </p:cNvPr>
          <p:cNvGrpSpPr/>
          <p:nvPr/>
        </p:nvGrpSpPr>
        <p:grpSpPr>
          <a:xfrm>
            <a:off x="5603535" y="3923725"/>
            <a:ext cx="2142175" cy="1922824"/>
            <a:chOff x="5603535" y="3735718"/>
            <a:chExt cx="2142175" cy="1922824"/>
          </a:xfrm>
        </p:grpSpPr>
        <p:pic>
          <p:nvPicPr>
            <p:cNvPr id="7" name="Picture 6">
              <a:extLst>
                <a:ext uri="{FF2B5EF4-FFF2-40B4-BE49-F238E27FC236}">
                  <a16:creationId xmlns:a16="http://schemas.microsoft.com/office/drawing/2014/main" id="{8764141E-3AAD-1910-074F-1470FBBC17B0}"/>
                </a:ext>
              </a:extLst>
            </p:cNvPr>
            <p:cNvPicPr>
              <a:picLocks/>
            </p:cNvPicPr>
            <p:nvPr/>
          </p:nvPicPr>
          <p:blipFill>
            <a:blip r:embed="rId3"/>
            <a:srcRect l="13510" r="13510"/>
            <a:stretch/>
          </p:blipFill>
          <p:spPr>
            <a:xfrm>
              <a:off x="5832484" y="3735718"/>
              <a:ext cx="1440000" cy="1440000"/>
            </a:xfrm>
            <a:prstGeom prst="ellipse">
              <a:avLst/>
            </a:prstGeom>
            <a:ln w="38100">
              <a:solidFill>
                <a:srgbClr val="FDB515"/>
              </a:solidFill>
            </a:ln>
          </p:spPr>
        </p:pic>
        <p:sp>
          <p:nvSpPr>
            <p:cNvPr id="13" name="TextBox 12">
              <a:extLst>
                <a:ext uri="{FF2B5EF4-FFF2-40B4-BE49-F238E27FC236}">
                  <a16:creationId xmlns:a16="http://schemas.microsoft.com/office/drawing/2014/main" id="{2D3F0D8F-E830-0E6E-C236-1A46CE5E321D}"/>
                </a:ext>
              </a:extLst>
            </p:cNvPr>
            <p:cNvSpPr txBox="1"/>
            <p:nvPr/>
          </p:nvSpPr>
          <p:spPr>
            <a:xfrm>
              <a:off x="5603535" y="5258432"/>
              <a:ext cx="1831271" cy="400110"/>
            </a:xfrm>
            <a:prstGeom prst="rect">
              <a:avLst/>
            </a:prstGeom>
            <a:noFill/>
          </p:spPr>
          <p:txBody>
            <a:bodyPr wrap="none" rtlCol="0">
              <a:spAutoFit/>
            </a:bodyPr>
            <a:lstStyle/>
            <a:p>
              <a:r>
                <a:rPr lang="en-GB" sz="2000" b="1" dirty="0">
                  <a:latin typeface="Calibri" panose="020F0502020204030204" pitchFamily="34" charset="0"/>
                  <a:cs typeface="Calibri" panose="020F0502020204030204" pitchFamily="34" charset="0"/>
                </a:rPr>
                <a:t>Seanad </a:t>
              </a:r>
              <a:r>
                <a:rPr lang="en-GB" sz="2000" b="1" dirty="0" err="1">
                  <a:latin typeface="Calibri" panose="020F0502020204030204" pitchFamily="34" charset="0"/>
                  <a:cs typeface="Calibri" panose="020F0502020204030204" pitchFamily="34" charset="0"/>
                </a:rPr>
                <a:t>Éireann</a:t>
              </a:r>
              <a:endParaRPr lang="en-GB" sz="2000" b="1" dirty="0">
                <a:latin typeface="Calibri" panose="020F0502020204030204" pitchFamily="34" charset="0"/>
                <a:cs typeface="Calibri" panose="020F0502020204030204" pitchFamily="34" charset="0"/>
              </a:endParaRPr>
            </a:p>
          </p:txBody>
        </p:sp>
        <p:sp>
          <p:nvSpPr>
            <p:cNvPr id="26" name="Right Arrow 25">
              <a:extLst>
                <a:ext uri="{FF2B5EF4-FFF2-40B4-BE49-F238E27FC236}">
                  <a16:creationId xmlns:a16="http://schemas.microsoft.com/office/drawing/2014/main" id="{42DB684E-18F9-4EBA-ECEE-DEDE70036172}"/>
                </a:ext>
                <a:ext uri="{C183D7F6-B498-43B3-948B-1728B52AA6E4}">
                  <adec:decorative xmlns:adec="http://schemas.microsoft.com/office/drawing/2017/decorative" val="1"/>
                </a:ext>
              </a:extLst>
            </p:cNvPr>
            <p:cNvSpPr/>
            <p:nvPr/>
          </p:nvSpPr>
          <p:spPr>
            <a:xfrm>
              <a:off x="7404490"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3" name="Group 22">
            <a:extLst>
              <a:ext uri="{FF2B5EF4-FFF2-40B4-BE49-F238E27FC236}">
                <a16:creationId xmlns:a16="http://schemas.microsoft.com/office/drawing/2014/main" id="{C9D5E815-9001-B97D-A33F-A754148DC8C9}"/>
              </a:ext>
              <a:ext uri="{C183D7F6-B498-43B3-948B-1728B52AA6E4}">
                <adec:decorative xmlns:adec="http://schemas.microsoft.com/office/drawing/2017/decorative" val="1"/>
              </a:ext>
            </a:extLst>
          </p:cNvPr>
          <p:cNvGrpSpPr/>
          <p:nvPr/>
        </p:nvGrpSpPr>
        <p:grpSpPr>
          <a:xfrm rot="10800000">
            <a:off x="3707120" y="5718728"/>
            <a:ext cx="3697369" cy="245502"/>
            <a:chOff x="6724218" y="2414975"/>
            <a:chExt cx="3691872" cy="245502"/>
          </a:xfrm>
        </p:grpSpPr>
        <p:cxnSp>
          <p:nvCxnSpPr>
            <p:cNvPr id="6" name="Straight Connector 5">
              <a:extLst>
                <a:ext uri="{FF2B5EF4-FFF2-40B4-BE49-F238E27FC236}">
                  <a16:creationId xmlns:a16="http://schemas.microsoft.com/office/drawing/2014/main" id="{B643B64C-3A01-9EB0-2045-14D859D1D4B8}"/>
                </a:ext>
              </a:extLst>
            </p:cNvPr>
            <p:cNvCxnSpPr>
              <a:cxnSpLocks/>
            </p:cNvCxnSpPr>
            <p:nvPr/>
          </p:nvCxnSpPr>
          <p:spPr>
            <a:xfrm>
              <a:off x="8566231" y="2414975"/>
              <a:ext cx="0" cy="105950"/>
            </a:xfrm>
            <a:prstGeom prst="line">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cxnSp>
        <p:sp>
          <p:nvSpPr>
            <p:cNvPr id="9" name="Left Bracket 8">
              <a:extLst>
                <a:ext uri="{FF2B5EF4-FFF2-40B4-BE49-F238E27FC236}">
                  <a16:creationId xmlns:a16="http://schemas.microsoft.com/office/drawing/2014/main" id="{3F16BB19-F002-321B-3DF9-AD1EE38A5968}"/>
                </a:ext>
              </a:extLst>
            </p:cNvPr>
            <p:cNvSpPr/>
            <p:nvPr/>
          </p:nvSpPr>
          <p:spPr>
            <a:xfrm rot="5400000">
              <a:off x="8503553" y="747940"/>
              <a:ext cx="133202" cy="3691872"/>
            </a:xfrm>
            <a:prstGeom prst="leftBracket">
              <a:avLst>
                <a:gd name="adj" fmla="val 0"/>
              </a:avLst>
            </a:prstGeom>
            <a:ln w="31750" cap="rnd">
              <a:solidFill>
                <a:srgbClr val="FDB515"/>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0" name="TextBox 19">
            <a:extLst>
              <a:ext uri="{FF2B5EF4-FFF2-40B4-BE49-F238E27FC236}">
                <a16:creationId xmlns:a16="http://schemas.microsoft.com/office/drawing/2014/main" id="{C6B70729-9D10-BB92-BBFD-A867F3822745}"/>
              </a:ext>
            </a:extLst>
          </p:cNvPr>
          <p:cNvSpPr txBox="1"/>
          <p:nvPr/>
        </p:nvSpPr>
        <p:spPr>
          <a:xfrm>
            <a:off x="3383021" y="6002305"/>
            <a:ext cx="4239828" cy="646331"/>
          </a:xfrm>
          <a:prstGeom prst="rect">
            <a:avLst/>
          </a:prstGeom>
          <a:noFill/>
        </p:spPr>
        <p:txBody>
          <a:bodyPr wrap="square" rtlCol="0">
            <a:spAutoFit/>
          </a:bodyPr>
          <a:lstStyle/>
          <a:p>
            <a:pPr algn="ctr"/>
            <a:r>
              <a:rPr lang="en-GB" dirty="0" err="1">
                <a:latin typeface="Calibri" panose="020F0502020204030204" pitchFamily="34" charset="0"/>
                <a:cs typeface="Calibri" panose="020F0502020204030204" pitchFamily="34" charset="0"/>
              </a:rPr>
              <a:t>Ní</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mór</a:t>
            </a:r>
            <a:r>
              <a:rPr lang="en-GB" dirty="0">
                <a:latin typeface="Calibri" panose="020F0502020204030204" pitchFamily="34" charset="0"/>
                <a:cs typeface="Calibri" panose="020F0502020204030204" pitchFamily="34" charset="0"/>
              </a:rPr>
              <a:t> don </a:t>
            </a:r>
            <a:r>
              <a:rPr lang="en-GB" dirty="0" err="1">
                <a:latin typeface="Calibri" panose="020F0502020204030204" pitchFamily="34" charset="0"/>
                <a:cs typeface="Calibri" panose="020F0502020204030204" pitchFamily="34" charset="0"/>
              </a:rPr>
              <a:t>dá</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Theach</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Bille</a:t>
            </a:r>
            <a:r>
              <a:rPr lang="en-GB" dirty="0">
                <a:latin typeface="Calibri" panose="020F0502020204030204" pitchFamily="34" charset="0"/>
                <a:cs typeface="Calibri" panose="020F0502020204030204" pitchFamily="34" charset="0"/>
              </a:rPr>
              <a:t> a </a:t>
            </a:r>
            <a:r>
              <a:rPr lang="en-GB" dirty="0" err="1">
                <a:latin typeface="Calibri" panose="020F0502020204030204" pitchFamily="34" charset="0"/>
                <a:cs typeface="Calibri" panose="020F0502020204030204" pitchFamily="34" charset="0"/>
              </a:rPr>
              <a:t>rith</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sula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gcuirtear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chuig</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Uachtarán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é</a:t>
            </a:r>
            <a:r>
              <a:rPr lang="en-GB" dirty="0">
                <a:latin typeface="Calibri" panose="020F0502020204030204" pitchFamily="34" charset="0"/>
                <a:cs typeface="Calibri" panose="020F0502020204030204" pitchFamily="34" charset="0"/>
              </a:rPr>
              <a:t> le </a:t>
            </a:r>
            <a:r>
              <a:rPr lang="en-GB" dirty="0" err="1">
                <a:latin typeface="Calibri" panose="020F0502020204030204" pitchFamily="34" charset="0"/>
                <a:cs typeface="Calibri" panose="020F0502020204030204" pitchFamily="34" charset="0"/>
              </a:rPr>
              <a:t>síniú</a:t>
            </a:r>
            <a:endParaRPr lang="en-GB" dirty="0">
              <a:latin typeface="Calibri" panose="020F0502020204030204" pitchFamily="34" charset="0"/>
              <a:cs typeface="Calibri" panose="020F0502020204030204" pitchFamily="34" charset="0"/>
            </a:endParaRPr>
          </a:p>
        </p:txBody>
      </p:sp>
      <p:grpSp>
        <p:nvGrpSpPr>
          <p:cNvPr id="19" name="Group 18" descr="Síníonn Uachtarán na hÉireann an bille.">
            <a:extLst>
              <a:ext uri="{FF2B5EF4-FFF2-40B4-BE49-F238E27FC236}">
                <a16:creationId xmlns:a16="http://schemas.microsoft.com/office/drawing/2014/main" id="{BC5B7311-6A08-6BED-996B-FF0EDBB4BC0C}"/>
              </a:ext>
            </a:extLst>
          </p:cNvPr>
          <p:cNvGrpSpPr/>
          <p:nvPr/>
        </p:nvGrpSpPr>
        <p:grpSpPr>
          <a:xfrm>
            <a:off x="7760872" y="3905419"/>
            <a:ext cx="2008847" cy="2122524"/>
            <a:chOff x="7760872" y="3717412"/>
            <a:chExt cx="2008847" cy="2122524"/>
          </a:xfrm>
        </p:grpSpPr>
        <p:pic>
          <p:nvPicPr>
            <p:cNvPr id="14" name="Picture 13">
              <a:extLst>
                <a:ext uri="{FF2B5EF4-FFF2-40B4-BE49-F238E27FC236}">
                  <a16:creationId xmlns:a16="http://schemas.microsoft.com/office/drawing/2014/main" id="{92AB5C35-B09D-87CB-F2E3-DDDE09FC8EBC}"/>
                </a:ext>
              </a:extLst>
            </p:cNvPr>
            <p:cNvPicPr>
              <a:picLocks/>
            </p:cNvPicPr>
            <p:nvPr/>
          </p:nvPicPr>
          <p:blipFill rotWithShape="1">
            <a:blip r:embed="rId4"/>
            <a:srcRect l="22352" r="17731" b="7239"/>
            <a:stretch/>
          </p:blipFill>
          <p:spPr>
            <a:xfrm>
              <a:off x="7856268" y="3717412"/>
              <a:ext cx="1440000" cy="1440000"/>
            </a:xfrm>
            <a:prstGeom prst="ellipse">
              <a:avLst/>
            </a:prstGeom>
            <a:ln w="38100">
              <a:solidFill>
                <a:srgbClr val="FDB515"/>
              </a:solidFill>
            </a:ln>
          </p:spPr>
        </p:pic>
        <p:sp>
          <p:nvSpPr>
            <p:cNvPr id="15" name="TextBox 14">
              <a:extLst>
                <a:ext uri="{FF2B5EF4-FFF2-40B4-BE49-F238E27FC236}">
                  <a16:creationId xmlns:a16="http://schemas.microsoft.com/office/drawing/2014/main" id="{0A762655-1201-2FFE-5176-E222385DBDDC}"/>
                </a:ext>
              </a:extLst>
            </p:cNvPr>
            <p:cNvSpPr txBox="1"/>
            <p:nvPr/>
          </p:nvSpPr>
          <p:spPr>
            <a:xfrm>
              <a:off x="7760872" y="5231051"/>
              <a:ext cx="1571135" cy="608885"/>
            </a:xfrm>
            <a:prstGeom prst="rect">
              <a:avLst/>
            </a:prstGeom>
            <a:noFill/>
          </p:spPr>
          <p:txBody>
            <a:bodyPr wrap="square" rtlCol="0">
              <a:spAutoFit/>
            </a:bodyPr>
            <a:lstStyle/>
            <a:p>
              <a:pPr algn="ctr">
                <a:lnSpc>
                  <a:spcPts val="2000"/>
                </a:lnSpc>
              </a:pPr>
              <a:r>
                <a:rPr lang="en-GB" sz="2000" b="1" dirty="0" err="1">
                  <a:latin typeface="Calibri" panose="020F0502020204030204" pitchFamily="34" charset="0"/>
                  <a:cs typeface="Calibri" panose="020F0502020204030204" pitchFamily="34" charset="0"/>
                </a:rPr>
                <a:t>Uachtarán</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na</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hÉireann</a:t>
              </a:r>
              <a:endParaRPr lang="en-GB" sz="2000" b="1" dirty="0">
                <a:latin typeface="Calibri" panose="020F0502020204030204" pitchFamily="34" charset="0"/>
                <a:cs typeface="Calibri" panose="020F0502020204030204" pitchFamily="34" charset="0"/>
              </a:endParaRPr>
            </a:p>
          </p:txBody>
        </p:sp>
        <p:sp>
          <p:nvSpPr>
            <p:cNvPr id="27" name="Right Arrow 26">
              <a:extLst>
                <a:ext uri="{FF2B5EF4-FFF2-40B4-BE49-F238E27FC236}">
                  <a16:creationId xmlns:a16="http://schemas.microsoft.com/office/drawing/2014/main" id="{AD1AB01B-4644-4C60-51E1-3F2D24ADB489}"/>
                </a:ext>
                <a:ext uri="{C183D7F6-B498-43B3-948B-1728B52AA6E4}">
                  <adec:decorative xmlns:adec="http://schemas.microsoft.com/office/drawing/2017/decorative" val="1"/>
                </a:ext>
              </a:extLst>
            </p:cNvPr>
            <p:cNvSpPr/>
            <p:nvPr/>
          </p:nvSpPr>
          <p:spPr>
            <a:xfrm>
              <a:off x="9428499" y="4279159"/>
              <a:ext cx="341220" cy="317242"/>
            </a:xfrm>
            <a:prstGeom prst="rightArrow">
              <a:avLst/>
            </a:prstGeom>
            <a:solidFill>
              <a:srgbClr val="AE2026"/>
            </a:solidFill>
            <a:ln w="190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0" name="Oval 9" descr="Déantar acht den bhille.">
            <a:extLst>
              <a:ext uri="{FF2B5EF4-FFF2-40B4-BE49-F238E27FC236}">
                <a16:creationId xmlns:a16="http://schemas.microsoft.com/office/drawing/2014/main" id="{79AC2F2E-2802-36E9-852C-E097E23A4364}"/>
              </a:ext>
            </a:extLst>
          </p:cNvPr>
          <p:cNvSpPr/>
          <p:nvPr/>
        </p:nvSpPr>
        <p:spPr>
          <a:xfrm>
            <a:off x="9863258" y="3896860"/>
            <a:ext cx="1440000" cy="1440000"/>
          </a:xfrm>
          <a:prstGeom prst="ellipse">
            <a:avLst/>
          </a:prstGeom>
          <a:solidFill>
            <a:schemeClr val="bg1"/>
          </a:solidFill>
          <a:ln w="3810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err="1">
                <a:solidFill>
                  <a:schemeClr val="tx1"/>
                </a:solidFill>
                <a:latin typeface="Calibri" panose="020F0502020204030204" pitchFamily="34" charset="0"/>
                <a:cs typeface="Calibri" panose="020F0502020204030204" pitchFamily="34" charset="0"/>
              </a:rPr>
              <a:t>Acht</a:t>
            </a:r>
            <a:endParaRPr lang="en-GB" sz="2600" b="1" dirty="0">
              <a:solidFill>
                <a:schemeClr val="tx1"/>
              </a:solidFill>
              <a:latin typeface="Calibri" panose="020F0502020204030204" pitchFamily="34" charset="0"/>
              <a:cs typeface="Calibri" panose="020F0502020204030204" pitchFamily="34" charset="0"/>
            </a:endParaRPr>
          </a:p>
        </p:txBody>
      </p:sp>
      <p:sp>
        <p:nvSpPr>
          <p:cNvPr id="5" name="Slide Number Placeholder 12">
            <a:extLst>
              <a:ext uri="{FF2B5EF4-FFF2-40B4-BE49-F238E27FC236}">
                <a16:creationId xmlns:a16="http://schemas.microsoft.com/office/drawing/2014/main" id="{C14A761A-D749-B9C3-8A43-8C4F9A050828}"/>
              </a:ext>
            </a:extLst>
          </p:cNvPr>
          <p:cNvSpPr>
            <a:spLocks noGrp="1"/>
          </p:cNvSpPr>
          <p:nvPr>
            <p:ph type="sldNum" sz="quarter" idx="11"/>
          </p:nvPr>
        </p:nvSpPr>
        <p:spPr>
          <a:xfrm>
            <a:off x="104010" y="6356350"/>
            <a:ext cx="1791535" cy="365125"/>
          </a:xfr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25</a:t>
            </a:fld>
            <a:endParaRPr lang="en-US" dirty="0"/>
          </a:p>
        </p:txBody>
      </p:sp>
      <p:sp>
        <p:nvSpPr>
          <p:cNvPr id="21" name="Title 1">
            <a:extLst>
              <a:ext uri="{FF2B5EF4-FFF2-40B4-BE49-F238E27FC236}">
                <a16:creationId xmlns:a16="http://schemas.microsoft.com/office/drawing/2014/main" id="{565D42FC-D6C4-F88A-6FA6-B1DD95FBC573}"/>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lIns="0" tIns="45720" rIns="91440" bIns="45720" rtlCol="0" anchor="t">
            <a:norm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a:t>Céimeanna de Bhille</a:t>
            </a:r>
            <a:endParaRPr lang="en-GB" dirty="0"/>
          </a:p>
        </p:txBody>
      </p:sp>
    </p:spTree>
    <p:extLst>
      <p:ext uri="{BB962C8B-B14F-4D97-AF65-F5344CB8AC3E}">
        <p14:creationId xmlns:p14="http://schemas.microsoft.com/office/powerpoint/2010/main" val="3307760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dissolve">
                                      <p:cBhvr>
                                        <p:cTn id="32" dur="500"/>
                                        <p:tgtEl>
                                          <p:spTgt spid="2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dissolv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ssolv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E5B3D-3D21-37DD-9893-B4DAFB7615FD}"/>
              </a:ext>
            </a:extLst>
          </p:cNvPr>
          <p:cNvSpPr>
            <a:spLocks noGrp="1"/>
          </p:cNvSpPr>
          <p:nvPr>
            <p:ph type="title"/>
          </p:nvPr>
        </p:nvSpPr>
        <p:spPr>
          <a:xfrm>
            <a:off x="1765616" y="-766992"/>
            <a:ext cx="8140453" cy="766992"/>
          </a:xfrm>
        </p:spPr>
        <p:txBody>
          <a:bodyPr vert="horz" lIns="91440" tIns="45720" rIns="91440" bIns="45720" rtlCol="0" anchor="b">
            <a:noAutofit/>
          </a:bodyPr>
          <a:lstStyle/>
          <a:p>
            <a:r>
              <a:rPr lang="en-US" dirty="0"/>
              <a:t>The Oireachtas legislative process</a:t>
            </a:r>
          </a:p>
        </p:txBody>
      </p:sp>
      <p:pic>
        <p:nvPicPr>
          <p:cNvPr id="4" name="Picture 3" descr="Pictiúr de phróiseas reachtaíochta an Oireachtais a léiríonn na céimeanna a théann bille tríd chun a bheith ina acht:&#10;Tús&#10;An Dara Céim&#10;Céim an Choiste&#10;Céim na Tuarascála &#10;An Chéim Dheiridh">
            <a:extLst>
              <a:ext uri="{FF2B5EF4-FFF2-40B4-BE49-F238E27FC236}">
                <a16:creationId xmlns:a16="http://schemas.microsoft.com/office/drawing/2014/main" id="{F25CFBCC-F2CC-57E0-A663-9339AE62A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7544" y="40411"/>
            <a:ext cx="5268137" cy="6817589"/>
          </a:xfrm>
          <a:prstGeom prst="rect">
            <a:avLst/>
          </a:prstGeom>
        </p:spPr>
      </p:pic>
      <p:sp>
        <p:nvSpPr>
          <p:cNvPr id="3" name="Slide Number Placeholder 12">
            <a:extLst>
              <a:ext uri="{FF2B5EF4-FFF2-40B4-BE49-F238E27FC236}">
                <a16:creationId xmlns:a16="http://schemas.microsoft.com/office/drawing/2014/main" id="{649E90EC-F336-28AA-B020-040F00449DB9}"/>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26</a:t>
            </a:fld>
            <a:endParaRPr lang="en-US" dirty="0"/>
          </a:p>
        </p:txBody>
      </p:sp>
    </p:spTree>
    <p:extLst>
      <p:ext uri="{BB962C8B-B14F-4D97-AF65-F5344CB8AC3E}">
        <p14:creationId xmlns:p14="http://schemas.microsoft.com/office/powerpoint/2010/main" val="2141662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00C255A-1BF1-519A-D0D1-2565A75139C4}"/>
              </a:ext>
              <a:ext uri="{C183D7F6-B498-43B3-948B-1728B52AA6E4}">
                <adec:decorative xmlns:adec="http://schemas.microsoft.com/office/drawing/2017/decorative" val="1"/>
              </a:ext>
            </a:extLst>
          </p:cNvPr>
          <p:cNvSpPr txBox="1">
            <a:spLocks/>
          </p:cNvSpPr>
          <p:nvPr/>
        </p:nvSpPr>
        <p:spPr>
          <a:xfrm>
            <a:off x="1765616" y="953799"/>
            <a:ext cx="8140453" cy="766992"/>
          </a:xfrm>
          <a:prstGeom prst="rect">
            <a:avLst/>
          </a:prstGeom>
        </p:spPr>
        <p:txBody>
          <a:bodyPr vert="horz" lIns="0" tIns="45720" rIns="91440" bIns="45720" rtlCol="0" anchor="t">
            <a:norm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err="1"/>
              <a:t>Céimeanna</a:t>
            </a:r>
            <a:r>
              <a:rPr lang="en-GB" dirty="0"/>
              <a:t> de </a:t>
            </a:r>
            <a:r>
              <a:rPr lang="en-GB" dirty="0" err="1"/>
              <a:t>Bhille</a:t>
            </a:r>
            <a:endParaRPr lang="en-GB" dirty="0"/>
          </a:p>
        </p:txBody>
      </p:sp>
      <p:sp>
        <p:nvSpPr>
          <p:cNvPr id="2" name="Title 1">
            <a:extLst>
              <a:ext uri="{FF2B5EF4-FFF2-40B4-BE49-F238E27FC236}">
                <a16:creationId xmlns:a16="http://schemas.microsoft.com/office/drawing/2014/main" id="{031701A8-A23F-A410-D377-FDAD5F1148DD}"/>
              </a:ext>
            </a:extLst>
          </p:cNvPr>
          <p:cNvSpPr>
            <a:spLocks noGrp="1"/>
          </p:cNvSpPr>
          <p:nvPr>
            <p:ph type="title"/>
          </p:nvPr>
        </p:nvSpPr>
        <p:spPr>
          <a:xfrm>
            <a:off x="1765616" y="-864211"/>
            <a:ext cx="8140453" cy="766992"/>
          </a:xfrm>
        </p:spPr>
        <p:txBody>
          <a:bodyPr lIns="0" rIns="90000"/>
          <a:lstStyle/>
          <a:p>
            <a:r>
              <a:rPr lang="en-GB" dirty="0" err="1"/>
              <a:t>Céimeanna</a:t>
            </a:r>
            <a:r>
              <a:rPr lang="en-GB" dirty="0"/>
              <a:t> de </a:t>
            </a:r>
            <a:r>
              <a:rPr lang="en-GB" dirty="0" err="1"/>
              <a:t>Bhille</a:t>
            </a:r>
            <a:r>
              <a:rPr lang="en-GB" dirty="0"/>
              <a:t> 3</a:t>
            </a:r>
          </a:p>
        </p:txBody>
      </p:sp>
      <p:sp>
        <p:nvSpPr>
          <p:cNvPr id="7" name="Text Placeholder 6">
            <a:extLst>
              <a:ext uri="{FF2B5EF4-FFF2-40B4-BE49-F238E27FC236}">
                <a16:creationId xmlns:a16="http://schemas.microsoft.com/office/drawing/2014/main" id="{0EE0FA77-4B70-CD9B-0215-45F85E4CABB6}"/>
              </a:ext>
            </a:extLst>
          </p:cNvPr>
          <p:cNvSpPr>
            <a:spLocks noGrp="1"/>
          </p:cNvSpPr>
          <p:nvPr>
            <p:ph type="body" sz="quarter" idx="12"/>
          </p:nvPr>
        </p:nvSpPr>
        <p:spPr>
          <a:xfrm>
            <a:off x="1766840" y="620923"/>
            <a:ext cx="2736793" cy="385993"/>
          </a:xfrm>
        </p:spPr>
        <p:txBody>
          <a:bodyPr>
            <a:normAutofit fontScale="92500" lnSpcReduction="20000"/>
          </a:bodyPr>
          <a:lstStyle/>
          <a:p>
            <a:r>
              <a:rPr lang="en-GB" sz="2400" b="1" dirty="0" err="1">
                <a:latin typeface="Calibri" panose="020F0502020204030204" pitchFamily="34" charset="0"/>
                <a:cs typeface="Calibri" panose="020F0502020204030204" pitchFamily="34" charset="0"/>
              </a:rPr>
              <a:t>Gníomhaíocht</a:t>
            </a:r>
            <a:r>
              <a:rPr lang="en-GB" sz="2400" b="1" dirty="0">
                <a:latin typeface="Calibri" panose="020F0502020204030204" pitchFamily="34" charset="0"/>
                <a:cs typeface="Calibri" panose="020F0502020204030204" pitchFamily="34" charset="0"/>
              </a:rPr>
              <a:t> 6</a:t>
            </a:r>
          </a:p>
        </p:txBody>
      </p:sp>
      <p:sp>
        <p:nvSpPr>
          <p:cNvPr id="3" name="Text Placeholder 2">
            <a:extLst>
              <a:ext uri="{FF2B5EF4-FFF2-40B4-BE49-F238E27FC236}">
                <a16:creationId xmlns:a16="http://schemas.microsoft.com/office/drawing/2014/main" id="{7058CF84-5E7F-4432-63F2-FA4EB7DE6FA1}"/>
              </a:ext>
            </a:extLst>
          </p:cNvPr>
          <p:cNvSpPr>
            <a:spLocks noGrp="1"/>
          </p:cNvSpPr>
          <p:nvPr>
            <p:ph type="body" sz="quarter" idx="10"/>
          </p:nvPr>
        </p:nvSpPr>
        <p:spPr/>
        <p:txBody>
          <a:bodyPr lIns="0">
            <a:normAutofit/>
          </a:bodyPr>
          <a:lstStyle/>
          <a:p>
            <a:r>
              <a:rPr lang="en-GB" dirty="0"/>
              <a:t>Ag </a:t>
            </a:r>
            <a:r>
              <a:rPr lang="en-GB" dirty="0" err="1"/>
              <a:t>baint</a:t>
            </a:r>
            <a:r>
              <a:rPr lang="en-GB" dirty="0"/>
              <a:t> </a:t>
            </a:r>
            <a:r>
              <a:rPr lang="en-GB" dirty="0" err="1"/>
              <a:t>úsáid</a:t>
            </a:r>
            <a:r>
              <a:rPr lang="en-GB" dirty="0"/>
              <a:t> as </a:t>
            </a:r>
            <a:r>
              <a:rPr lang="en-GB" dirty="0" err="1"/>
              <a:t>na</a:t>
            </a:r>
            <a:r>
              <a:rPr lang="en-GB" dirty="0"/>
              <a:t> </a:t>
            </a:r>
            <a:r>
              <a:rPr lang="en-GB" dirty="0" err="1"/>
              <a:t>huimhreacha</a:t>
            </a:r>
            <a:r>
              <a:rPr lang="en-GB" dirty="0"/>
              <a:t> 1 - 5, </a:t>
            </a:r>
            <a:r>
              <a:rPr lang="en-GB" dirty="0" err="1"/>
              <a:t>cuir</a:t>
            </a:r>
            <a:r>
              <a:rPr lang="en-GB" dirty="0"/>
              <a:t> </a:t>
            </a:r>
            <a:r>
              <a:rPr lang="en-GB" dirty="0" err="1"/>
              <a:t>na</a:t>
            </a:r>
            <a:r>
              <a:rPr lang="en-GB" dirty="0"/>
              <a:t> </a:t>
            </a:r>
            <a:r>
              <a:rPr lang="en-GB" dirty="0" err="1"/>
              <a:t>céimeanna</a:t>
            </a:r>
            <a:r>
              <a:rPr lang="en-GB" dirty="0"/>
              <a:t> de </a:t>
            </a:r>
            <a:r>
              <a:rPr lang="en-GB" dirty="0" err="1"/>
              <a:t>Bhille</a:t>
            </a:r>
            <a:r>
              <a:rPr lang="en-GB" dirty="0"/>
              <a:t> </a:t>
            </a:r>
            <a:r>
              <a:rPr lang="en-GB" dirty="0" err="1"/>
              <a:t>san</a:t>
            </a:r>
            <a:r>
              <a:rPr lang="en-GB" dirty="0"/>
              <a:t> </a:t>
            </a:r>
            <a:r>
              <a:rPr lang="en-GB" dirty="0" err="1"/>
              <a:t>ord</a:t>
            </a:r>
            <a:r>
              <a:rPr lang="en-GB" dirty="0"/>
              <a:t> </a:t>
            </a:r>
            <a:r>
              <a:rPr lang="en-GB" dirty="0" err="1"/>
              <a:t>ceart</a:t>
            </a:r>
            <a:r>
              <a:rPr lang="en-GB" dirty="0"/>
              <a:t>.</a:t>
            </a:r>
          </a:p>
        </p:txBody>
      </p:sp>
      <p:graphicFrame>
        <p:nvGraphicFramePr>
          <p:cNvPr id="10" name="Table 10" descr="Tábla ina bhfuil dhá cholún. Tá céimeanna an bhille ag an gcolún ar dheis chun bheith ina ghníomh atá liostaithe san ord mícheart. Tá colún na láimhe clé bán chun deis a thabhairt do scoláirí na céimeanna ar dheis a rangú san ord ceart. ">
            <a:extLst>
              <a:ext uri="{FF2B5EF4-FFF2-40B4-BE49-F238E27FC236}">
                <a16:creationId xmlns:a16="http://schemas.microsoft.com/office/drawing/2014/main" id="{269EB35B-1EBA-C834-4455-B446769C275A}"/>
              </a:ext>
            </a:extLst>
          </p:cNvPr>
          <p:cNvGraphicFramePr>
            <a:graphicFrameLocks noGrp="1"/>
          </p:cNvGraphicFramePr>
          <p:nvPr>
            <p:extLst>
              <p:ext uri="{D42A27DB-BD31-4B8C-83A1-F6EECF244321}">
                <p14:modId xmlns:p14="http://schemas.microsoft.com/office/powerpoint/2010/main" val="1473311195"/>
              </p:ext>
            </p:extLst>
          </p:nvPr>
        </p:nvGraphicFramePr>
        <p:xfrm>
          <a:off x="1802052" y="2634932"/>
          <a:ext cx="9337003" cy="2590800"/>
        </p:xfrm>
        <a:graphic>
          <a:graphicData uri="http://schemas.openxmlformats.org/drawingml/2006/table">
            <a:tbl>
              <a:tblPr firstRow="1" bandRow="1">
                <a:tableStyleId>{5940675A-B579-460E-94D1-54222C63F5DA}</a:tableStyleId>
              </a:tblPr>
              <a:tblGrid>
                <a:gridCol w="1448224">
                  <a:extLst>
                    <a:ext uri="{9D8B030D-6E8A-4147-A177-3AD203B41FA5}">
                      <a16:colId xmlns:a16="http://schemas.microsoft.com/office/drawing/2014/main" val="1164336895"/>
                    </a:ext>
                  </a:extLst>
                </a:gridCol>
                <a:gridCol w="7888779">
                  <a:extLst>
                    <a:ext uri="{9D8B030D-6E8A-4147-A177-3AD203B41FA5}">
                      <a16:colId xmlns:a16="http://schemas.microsoft.com/office/drawing/2014/main" val="917685136"/>
                    </a:ext>
                  </a:extLst>
                </a:gridCol>
              </a:tblGrid>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a:latin typeface="Calibri" panose="020F0502020204030204" pitchFamily="34" charset="0"/>
                          <a:cs typeface="Calibri" panose="020F0502020204030204" pitchFamily="34" charset="0"/>
                        </a:rPr>
                        <a:t>An </a:t>
                      </a:r>
                      <a:r>
                        <a:rPr lang="en-GB" sz="2800" dirty="0" err="1">
                          <a:latin typeface="Calibri" panose="020F0502020204030204" pitchFamily="34" charset="0"/>
                          <a:cs typeface="Calibri" panose="020F0502020204030204" pitchFamily="34" charset="0"/>
                        </a:rPr>
                        <a:t>Chéim</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Dheiridh</a:t>
                      </a:r>
                      <a:endParaRPr lang="en-GB" sz="2800" dirty="0">
                        <a:latin typeface="Calibri" panose="020F0502020204030204" pitchFamily="34" charset="0"/>
                        <a:cs typeface="Calibri" panose="020F0502020204030204" pitchFamily="34" charset="0"/>
                      </a:endParaRP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3808705172"/>
                  </a:ext>
                </a:extLst>
              </a:tr>
              <a:tr h="491720">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err="1">
                          <a:latin typeface="Calibri" panose="020F0502020204030204" pitchFamily="34" charset="0"/>
                          <a:cs typeface="Calibri" panose="020F0502020204030204" pitchFamily="34" charset="0"/>
                        </a:rPr>
                        <a:t>Pléitear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prionsabail</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ghinearálta</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Bhille</a:t>
                      </a:r>
                      <a:endParaRPr lang="en-GB" sz="2800" dirty="0">
                        <a:latin typeface="Calibri" panose="020F0502020204030204" pitchFamily="34" charset="0"/>
                        <a:cs typeface="Calibri" panose="020F0502020204030204" pitchFamily="34" charset="0"/>
                      </a:endParaRP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470323177"/>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err="1">
                          <a:latin typeface="Calibri" panose="020F0502020204030204" pitchFamily="34" charset="0"/>
                          <a:cs typeface="Calibri" panose="020F0502020204030204" pitchFamily="34" charset="0"/>
                        </a:rPr>
                        <a:t>Céim</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na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Tuarascála</a:t>
                      </a:r>
                      <a:endParaRPr lang="en-GB" sz="2800" dirty="0">
                        <a:latin typeface="Calibri" panose="020F0502020204030204" pitchFamily="34" charset="0"/>
                        <a:cs typeface="Calibri" panose="020F0502020204030204" pitchFamily="34" charset="0"/>
                      </a:endParaRP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4291138270"/>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tcPr>
                </a:tc>
                <a:tc>
                  <a:txBody>
                    <a:bodyPr/>
                    <a:lstStyle/>
                    <a:p>
                      <a:r>
                        <a:rPr lang="en-GB" sz="2800" dirty="0" err="1">
                          <a:latin typeface="Calibri" panose="020F0502020204030204" pitchFamily="34" charset="0"/>
                          <a:cs typeface="Calibri" panose="020F0502020204030204" pitchFamily="34" charset="0"/>
                        </a:rPr>
                        <a:t>Cuirtear</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Bille</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i</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láthair</a:t>
                      </a:r>
                      <a:endParaRPr lang="en-GB" sz="2800" dirty="0">
                        <a:latin typeface="Calibri" panose="020F0502020204030204" pitchFamily="34" charset="0"/>
                        <a:cs typeface="Calibri" panose="020F0502020204030204" pitchFamily="34" charset="0"/>
                      </a:endParaRP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1703959376"/>
                  </a:ext>
                </a:extLst>
              </a:tr>
              <a:tr h="484595">
                <a:tc>
                  <a:txBody>
                    <a:bodyPr/>
                    <a:lstStyle/>
                    <a:p>
                      <a:endParaRPr lang="en-GB" sz="2800" dirty="0">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tcPr>
                </a:tc>
                <a:tc>
                  <a:txBody>
                    <a:bodyPr/>
                    <a:lstStyle/>
                    <a:p>
                      <a:r>
                        <a:rPr lang="en-GB" sz="2800" dirty="0" err="1">
                          <a:latin typeface="Calibri" panose="020F0502020204030204" pitchFamily="34" charset="0"/>
                          <a:cs typeface="Calibri" panose="020F0502020204030204" pitchFamily="34" charset="0"/>
                        </a:rPr>
                        <a:t>Céim</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Choiste</a:t>
                      </a:r>
                      <a:endParaRPr lang="en-GB" sz="2800" dirty="0">
                        <a:latin typeface="Calibri" panose="020F0502020204030204" pitchFamily="34" charset="0"/>
                        <a:cs typeface="Calibri" panose="020F0502020204030204" pitchFamily="34" charset="0"/>
                      </a:endParaRPr>
                    </a:p>
                  </a:txBody>
                  <a:tcPr marL="144000">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tcPr>
                </a:tc>
                <a:extLst>
                  <a:ext uri="{0D108BD9-81ED-4DB2-BD59-A6C34878D82A}">
                    <a16:rowId xmlns:a16="http://schemas.microsoft.com/office/drawing/2014/main" val="2215988623"/>
                  </a:ext>
                </a:extLst>
              </a:tr>
            </a:tbl>
          </a:graphicData>
        </a:graphic>
      </p:graphicFrame>
      <p:sp>
        <p:nvSpPr>
          <p:cNvPr id="4" name="Slide Number Placeholder 12">
            <a:extLst>
              <a:ext uri="{FF2B5EF4-FFF2-40B4-BE49-F238E27FC236}">
                <a16:creationId xmlns:a16="http://schemas.microsoft.com/office/drawing/2014/main" id="{902710EC-29BE-7E22-993F-8D4CECE55A2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27</a:t>
            </a:fld>
            <a:endParaRPr lang="en-US" dirty="0"/>
          </a:p>
        </p:txBody>
      </p:sp>
    </p:spTree>
    <p:extLst>
      <p:ext uri="{BB962C8B-B14F-4D97-AF65-F5344CB8AC3E}">
        <p14:creationId xmlns:p14="http://schemas.microsoft.com/office/powerpoint/2010/main" val="160702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BDF1-F0BF-EE91-F315-0AF7EF37473E}"/>
              </a:ext>
            </a:extLst>
          </p:cNvPr>
          <p:cNvSpPr>
            <a:spLocks noGrp="1"/>
          </p:cNvSpPr>
          <p:nvPr>
            <p:ph type="title"/>
          </p:nvPr>
        </p:nvSpPr>
        <p:spPr/>
        <p:txBody>
          <a:bodyPr/>
          <a:lstStyle/>
          <a:p>
            <a:r>
              <a:rPr lang="en-GB" dirty="0" err="1"/>
              <a:t>Lá</a:t>
            </a:r>
            <a:r>
              <a:rPr lang="en-GB" dirty="0"/>
              <a:t> an </a:t>
            </a:r>
            <a:r>
              <a:rPr lang="en-GB" dirty="0" err="1"/>
              <a:t>Bhuiséid</a:t>
            </a:r>
            <a:endParaRPr lang="en-US" dirty="0"/>
          </a:p>
        </p:txBody>
      </p:sp>
      <p:sp>
        <p:nvSpPr>
          <p:cNvPr id="3" name="Content Placeholder 2">
            <a:extLst>
              <a:ext uri="{FF2B5EF4-FFF2-40B4-BE49-F238E27FC236}">
                <a16:creationId xmlns:a16="http://schemas.microsoft.com/office/drawing/2014/main" id="{D52C2A5E-4415-44DE-E20B-22075F2E4466}"/>
              </a:ext>
            </a:extLst>
          </p:cNvPr>
          <p:cNvSpPr>
            <a:spLocks noGrp="1"/>
          </p:cNvSpPr>
          <p:nvPr>
            <p:ph type="body" sz="quarter" idx="10"/>
          </p:nvPr>
        </p:nvSpPr>
        <p:spPr/>
        <p:txBody>
          <a:bodyPr lIns="0">
            <a:normAutofit/>
          </a:bodyPr>
          <a:lstStyle/>
          <a:p>
            <a:pPr>
              <a:lnSpc>
                <a:spcPts val="2820"/>
              </a:lnSpc>
            </a:pPr>
            <a:r>
              <a:rPr lang="en-GB" dirty="0" err="1">
                <a:latin typeface="Calibri" panose="020F0502020204030204" pitchFamily="34" charset="0"/>
                <a:cs typeface="Calibri" panose="020F0502020204030204" pitchFamily="34" charset="0"/>
              </a:rPr>
              <a:t>Gach</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bliain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ar</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Lá</a:t>
            </a:r>
            <a:r>
              <a:rPr lang="en-GB" b="1" dirty="0">
                <a:latin typeface="Calibri" panose="020F0502020204030204" pitchFamily="34" charset="0"/>
                <a:cs typeface="Calibri" panose="020F0502020204030204" pitchFamily="34" charset="0"/>
              </a:rPr>
              <a:t> an </a:t>
            </a:r>
            <a:r>
              <a:rPr lang="en-GB" b="1" dirty="0" err="1">
                <a:latin typeface="Calibri" panose="020F0502020204030204" pitchFamily="34" charset="0"/>
                <a:cs typeface="Calibri" panose="020F0502020204030204" pitchFamily="34" charset="0"/>
              </a:rPr>
              <a:t>Bhuiséid</a:t>
            </a:r>
            <a:r>
              <a:rPr lang="en-GB" dirty="0">
                <a:latin typeface="Calibri" panose="020F0502020204030204" pitchFamily="34" charset="0"/>
                <a:cs typeface="Calibri" panose="020F0502020204030204" pitchFamily="34" charset="0"/>
              </a:rPr>
              <a:t>, is </a:t>
            </a:r>
            <a:r>
              <a:rPr lang="en-GB" dirty="0" err="1">
                <a:latin typeface="Calibri" panose="020F0502020204030204" pitchFamily="34" charset="0"/>
                <a:cs typeface="Calibri" panose="020F0502020204030204" pitchFamily="34" charset="0"/>
              </a:rPr>
              <a:t>iad</a:t>
            </a:r>
            <a:r>
              <a:rPr lang="en-GB" dirty="0">
                <a:latin typeface="Calibri" panose="020F0502020204030204" pitchFamily="34" charset="0"/>
                <a:cs typeface="Calibri" panose="020F0502020204030204" pitchFamily="34" charset="0"/>
              </a:rPr>
              <a:t> </a:t>
            </a:r>
            <a:r>
              <a:rPr lang="en-GB" b="1" dirty="0">
                <a:latin typeface="Calibri" panose="020F0502020204030204" pitchFamily="34" charset="0"/>
                <a:cs typeface="Calibri" panose="020F0502020204030204" pitchFamily="34" charset="0"/>
              </a:rPr>
              <a:t>an </a:t>
            </a:r>
            <a:r>
              <a:rPr lang="en-GB" b="1" dirty="0" err="1">
                <a:latin typeface="Calibri" panose="020F0502020204030204" pitchFamily="34" charset="0"/>
                <a:cs typeface="Calibri" panose="020F0502020204030204" pitchFamily="34" charset="0"/>
              </a:rPr>
              <a:t>tAire</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Airgeadais</a:t>
            </a:r>
            <a:r>
              <a:rPr lang="en-GB" dirty="0">
                <a:latin typeface="Calibri" panose="020F0502020204030204" pitchFamily="34" charset="0"/>
                <a:cs typeface="Calibri" panose="020F0502020204030204" pitchFamily="34" charset="0"/>
              </a:rPr>
              <a:t> agus </a:t>
            </a:r>
            <a:r>
              <a:rPr lang="en-GB" b="1" dirty="0">
                <a:latin typeface="Calibri" panose="020F0502020204030204" pitchFamily="34" charset="0"/>
                <a:cs typeface="Calibri" panose="020F0502020204030204" pitchFamily="34" charset="0"/>
              </a:rPr>
              <a:t>an </a:t>
            </a:r>
            <a:r>
              <a:rPr lang="en-GB" b="1" dirty="0" err="1">
                <a:latin typeface="Calibri" panose="020F0502020204030204" pitchFamily="34" charset="0"/>
                <a:cs typeface="Calibri" panose="020F0502020204030204" pitchFamily="34" charset="0"/>
              </a:rPr>
              <a:t>tAire</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Caiteachais</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Phoiblí</a:t>
            </a:r>
            <a:r>
              <a:rPr lang="en-GB" b="1" dirty="0">
                <a:latin typeface="Calibri" panose="020F0502020204030204" pitchFamily="34" charset="0"/>
                <a:cs typeface="Calibri" panose="020F0502020204030204" pitchFamily="34" charset="0"/>
              </a:rPr>
              <a:t> agus </a:t>
            </a:r>
            <a:r>
              <a:rPr lang="en-GB" b="1" dirty="0" err="1">
                <a:latin typeface="Calibri" panose="020F0502020204030204" pitchFamily="34" charset="0"/>
                <a:cs typeface="Calibri" panose="020F0502020204030204" pitchFamily="34" charset="0"/>
              </a:rPr>
              <a:t>Athchóirithe</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a </a:t>
            </a:r>
            <a:r>
              <a:rPr lang="en-GB" dirty="0" err="1">
                <a:latin typeface="Calibri" panose="020F0502020204030204" pitchFamily="34" charset="0"/>
                <a:cs typeface="Calibri" panose="020F0502020204030204" pitchFamily="34" charset="0"/>
              </a:rPr>
              <a:t>fhógraíonn</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pleananna</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caiteachais</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cánach</a:t>
            </a:r>
            <a:r>
              <a:rPr lang="en-GB" b="1" dirty="0">
                <a:latin typeface="Calibri" panose="020F0502020204030204" pitchFamily="34" charset="0"/>
                <a:cs typeface="Calibri" panose="020F0502020204030204" pitchFamily="34" charset="0"/>
              </a:rPr>
              <a:t> agus </a:t>
            </a:r>
            <a:r>
              <a:rPr lang="en-GB" b="1" dirty="0" err="1">
                <a:latin typeface="Calibri" panose="020F0502020204030204" pitchFamily="34" charset="0"/>
                <a:cs typeface="Calibri" panose="020F0502020204030204" pitchFamily="34" charset="0"/>
              </a:rPr>
              <a:t>iasachta</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Rialtais</a:t>
            </a:r>
            <a:r>
              <a:rPr lang="en-GB" dirty="0">
                <a:latin typeface="Calibri" panose="020F0502020204030204" pitchFamily="34" charset="0"/>
                <a:cs typeface="Calibri" panose="020F0502020204030204" pitchFamily="34" charset="0"/>
              </a:rPr>
              <a:t> don </a:t>
            </a:r>
            <a:r>
              <a:rPr lang="en-GB" dirty="0" err="1">
                <a:latin typeface="Calibri" panose="020F0502020204030204" pitchFamily="34" charset="0"/>
                <a:cs typeface="Calibri" panose="020F0502020204030204" pitchFamily="34" charset="0"/>
              </a:rPr>
              <a:t>bhliain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dár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gcionn</a:t>
            </a:r>
            <a:endParaRPr lang="en-GB" dirty="0">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C84D36B5-695A-7D4E-FAE1-861ACA4E680A}"/>
              </a:ext>
            </a:extLst>
          </p:cNvPr>
          <p:cNvSpPr txBox="1">
            <a:spLocks/>
          </p:cNvSpPr>
          <p:nvPr/>
        </p:nvSpPr>
        <p:spPr>
          <a:xfrm>
            <a:off x="1768195" y="3191049"/>
            <a:ext cx="4598421" cy="3252480"/>
          </a:xfrm>
          <a:prstGeom prst="rect">
            <a:avLst/>
          </a:prstGeom>
        </p:spPr>
        <p:txBody>
          <a:bodyPr vert="horz" lIns="0" tIns="45720" rIns="91440" bIns="45720" rtlCol="0">
            <a:normAutofit/>
          </a:bodyPr>
          <a:lstStyle>
            <a:lvl1pPr marL="457200" indent="-457200" algn="l" defTabSz="914400" rtl="0" eaLnBrk="1" latinLnBrk="0" hangingPunct="1">
              <a:lnSpc>
                <a:spcPct val="100000"/>
              </a:lnSpc>
              <a:spcBef>
                <a:spcPts val="1000"/>
              </a:spcBef>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20"/>
              </a:lnSpc>
            </a:pPr>
            <a:r>
              <a:rPr lang="en-GB" dirty="0">
                <a:latin typeface="Calibri" panose="020F0502020204030204" pitchFamily="34" charset="0"/>
                <a:cs typeface="Calibri" panose="020F0502020204030204" pitchFamily="34" charset="0"/>
              </a:rPr>
              <a:t>Más </a:t>
            </a:r>
            <a:r>
              <a:rPr lang="en-GB" dirty="0" err="1">
                <a:latin typeface="Calibri" panose="020F0502020204030204" pitchFamily="34" charset="0"/>
                <a:cs typeface="Calibri" panose="020F0502020204030204" pitchFamily="34" charset="0"/>
              </a:rPr>
              <a:t>mian</a:t>
            </a:r>
            <a:r>
              <a:rPr lang="en-GB" dirty="0">
                <a:latin typeface="Calibri" panose="020F0502020204030204" pitchFamily="34" charset="0"/>
                <a:cs typeface="Calibri" panose="020F0502020204030204" pitchFamily="34" charset="0"/>
              </a:rPr>
              <a:t> leis an </a:t>
            </a:r>
            <a:r>
              <a:rPr lang="en-GB" dirty="0" err="1">
                <a:latin typeface="Calibri" panose="020F0502020204030204" pitchFamily="34" charset="0"/>
                <a:cs typeface="Calibri" panose="020F0502020204030204" pitchFamily="34" charset="0"/>
              </a:rPr>
              <a:t>Rialtas</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cánacha</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nua</a:t>
            </a:r>
            <a:r>
              <a:rPr lang="en-GB" dirty="0">
                <a:latin typeface="Calibri" panose="020F0502020204030204" pitchFamily="34" charset="0"/>
                <a:cs typeface="Calibri" panose="020F0502020204030204" pitchFamily="34" charset="0"/>
              </a:rPr>
              <a:t> a </a:t>
            </a:r>
            <a:r>
              <a:rPr lang="en-GB" dirty="0" err="1">
                <a:latin typeface="Calibri" panose="020F0502020204030204" pitchFamily="34" charset="0"/>
                <a:cs typeface="Calibri" panose="020F0502020204030204" pitchFamily="34" charset="0"/>
              </a:rPr>
              <a:t>thabhairt</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isteach</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nó</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cánacha</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atá</a:t>
            </a:r>
            <a:r>
              <a:rPr lang="en-GB" b="1" dirty="0">
                <a:latin typeface="Calibri" panose="020F0502020204030204" pitchFamily="34" charset="0"/>
                <a:cs typeface="Calibri" panose="020F0502020204030204" pitchFamily="34" charset="0"/>
              </a:rPr>
              <a:t> ann </a:t>
            </a:r>
            <a:r>
              <a:rPr lang="en-GB" b="1" dirty="0" err="1">
                <a:latin typeface="Calibri" panose="020F0502020204030204" pitchFamily="34" charset="0"/>
                <a:cs typeface="Calibri" panose="020F0502020204030204" pitchFamily="34" charset="0"/>
              </a:rPr>
              <a:t>cheana</a:t>
            </a:r>
            <a:r>
              <a:rPr lang="en-GB" b="1" dirty="0">
                <a:latin typeface="Calibri" panose="020F0502020204030204" pitchFamily="34" charset="0"/>
                <a:cs typeface="Calibri" panose="020F0502020204030204" pitchFamily="34" charset="0"/>
              </a:rPr>
              <a:t> a </a:t>
            </a:r>
            <a:r>
              <a:rPr lang="en-GB" b="1" dirty="0" err="1">
                <a:latin typeface="Calibri" panose="020F0502020204030204" pitchFamily="34" charset="0"/>
                <a:cs typeface="Calibri" panose="020F0502020204030204" pitchFamily="34" charset="0"/>
              </a:rPr>
              <a:t>leasú</a:t>
            </a:r>
            <a:r>
              <a:rPr lang="en-GB" dirty="0">
                <a:latin typeface="Calibri" panose="020F0502020204030204" pitchFamily="34" charset="0"/>
                <a:cs typeface="Calibri" panose="020F0502020204030204" pitchFamily="34" charset="0"/>
              </a:rPr>
              <a:t>, is </a:t>
            </a:r>
            <a:r>
              <a:rPr lang="en-GB" dirty="0" err="1">
                <a:latin typeface="Calibri" panose="020F0502020204030204" pitchFamily="34" charset="0"/>
                <a:cs typeface="Calibri" panose="020F0502020204030204" pitchFamily="34" charset="0"/>
              </a:rPr>
              <a:t>gá</a:t>
            </a:r>
            <a:r>
              <a:rPr lang="en-GB" dirty="0">
                <a:latin typeface="Calibri" panose="020F0502020204030204" pitchFamily="34" charset="0"/>
                <a:cs typeface="Calibri" panose="020F0502020204030204" pitchFamily="34" charset="0"/>
              </a:rPr>
              <a:t> é sin a </a:t>
            </a:r>
            <a:r>
              <a:rPr lang="en-GB" dirty="0" err="1">
                <a:latin typeface="Calibri" panose="020F0502020204030204" pitchFamily="34" charset="0"/>
                <a:cs typeface="Calibri" panose="020F0502020204030204" pitchFamily="34" charset="0"/>
              </a:rPr>
              <a:t>dhéanamh</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trí</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Bhillí</a:t>
            </a:r>
            <a:r>
              <a:rPr lang="en-GB" dirty="0">
                <a:latin typeface="Calibri" panose="020F0502020204030204" pitchFamily="34" charset="0"/>
                <a:cs typeface="Calibri" panose="020F0502020204030204" pitchFamily="34" charset="0"/>
              </a:rPr>
              <a:t> a chur </a:t>
            </a:r>
            <a:r>
              <a:rPr lang="en-GB" dirty="0" err="1">
                <a:latin typeface="Calibri" panose="020F0502020204030204" pitchFamily="34" charset="0"/>
                <a:cs typeface="Calibri" panose="020F0502020204030204" pitchFamily="34" charset="0"/>
              </a:rPr>
              <a:t>faoi</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bhráid</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dhá</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Theach</a:t>
            </a:r>
            <a:r>
              <a:rPr lang="en-GB" dirty="0">
                <a:latin typeface="Calibri" panose="020F0502020204030204" pitchFamily="34" charset="0"/>
                <a:cs typeface="Calibri" panose="020F0502020204030204" pitchFamily="34" charset="0"/>
              </a:rPr>
              <a:t> an </a:t>
            </a:r>
            <a:r>
              <a:rPr lang="en-GB" dirty="0" err="1">
                <a:latin typeface="Calibri" panose="020F0502020204030204" pitchFamily="34" charset="0"/>
                <a:cs typeface="Calibri" panose="020F0502020204030204" pitchFamily="34" charset="0"/>
              </a:rPr>
              <a:t>Oireachtais</a:t>
            </a:r>
            <a:endParaRPr lang="en-GB" dirty="0"/>
          </a:p>
        </p:txBody>
      </p:sp>
      <p:sp>
        <p:nvSpPr>
          <p:cNvPr id="4" name="Slide Number Placeholder 12">
            <a:extLst>
              <a:ext uri="{FF2B5EF4-FFF2-40B4-BE49-F238E27FC236}">
                <a16:creationId xmlns:a16="http://schemas.microsoft.com/office/drawing/2014/main" id="{FB251499-01E2-7E45-8FFB-687BB0232D4A}"/>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28</a:t>
            </a:fld>
            <a:endParaRPr lang="en-US" dirty="0"/>
          </a:p>
        </p:txBody>
      </p:sp>
      <p:pic>
        <p:nvPicPr>
          <p:cNvPr id="5" name="Picture 4">
            <a:extLst>
              <a:ext uri="{FF2B5EF4-FFF2-40B4-BE49-F238E27FC236}">
                <a16:creationId xmlns:a16="http://schemas.microsoft.com/office/drawing/2014/main" id="{1E03956F-ABB4-682C-C843-8F26B0F241C8}"/>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914249" y="2826012"/>
            <a:ext cx="4260540" cy="2840360"/>
          </a:xfrm>
          <a:prstGeom prst="rect">
            <a:avLst/>
          </a:prstGeom>
          <a:ln w="50800">
            <a:solidFill>
              <a:srgbClr val="FDB515"/>
            </a:solidFill>
          </a:ln>
        </p:spPr>
      </p:pic>
    </p:spTree>
    <p:extLst>
      <p:ext uri="{BB962C8B-B14F-4D97-AF65-F5344CB8AC3E}">
        <p14:creationId xmlns:p14="http://schemas.microsoft.com/office/powerpoint/2010/main" val="6432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dissolv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75FA352-BA31-E577-42D2-9E5A15D55E06}"/>
              </a:ext>
            </a:extLst>
          </p:cNvPr>
          <p:cNvSpPr>
            <a:spLocks noGrp="1"/>
          </p:cNvSpPr>
          <p:nvPr>
            <p:ph type="body" sz="quarter" idx="12"/>
          </p:nvPr>
        </p:nvSpPr>
        <p:spPr>
          <a:xfrm>
            <a:off x="1766841" y="620923"/>
            <a:ext cx="2753884" cy="385993"/>
          </a:xfrm>
        </p:spPr>
        <p:txBody>
          <a:bodyPr>
            <a:normAutofit fontScale="92500" lnSpcReduction="20000"/>
          </a:bodyPr>
          <a:lstStyle/>
          <a:p>
            <a:r>
              <a:rPr lang="en-GB" dirty="0" err="1">
                <a:latin typeface="Calibri" panose="020F0502020204030204" pitchFamily="34" charset="0"/>
                <a:cs typeface="Calibri" panose="020F0502020204030204" pitchFamily="34" charset="0"/>
              </a:rPr>
              <a:t>Gníomhaíocht</a:t>
            </a:r>
            <a:r>
              <a:rPr lang="en-GB" dirty="0">
                <a:latin typeface="Calibri" panose="020F0502020204030204" pitchFamily="34" charset="0"/>
                <a:cs typeface="Calibri" panose="020F0502020204030204" pitchFamily="34" charset="0"/>
              </a:rPr>
              <a:t> 7</a:t>
            </a:r>
          </a:p>
        </p:txBody>
      </p:sp>
      <p:sp>
        <p:nvSpPr>
          <p:cNvPr id="2" name="Title 1">
            <a:extLst>
              <a:ext uri="{FF2B5EF4-FFF2-40B4-BE49-F238E27FC236}">
                <a16:creationId xmlns:a16="http://schemas.microsoft.com/office/drawing/2014/main" id="{9FEBF913-2431-455D-2CD1-C2B2E762B285}"/>
              </a:ext>
            </a:extLst>
          </p:cNvPr>
          <p:cNvSpPr>
            <a:spLocks noGrp="1"/>
          </p:cNvSpPr>
          <p:nvPr>
            <p:ph type="title"/>
          </p:nvPr>
        </p:nvSpPr>
        <p:spPr>
          <a:xfrm>
            <a:off x="1765616" y="953799"/>
            <a:ext cx="5942691" cy="766992"/>
          </a:xfrm>
        </p:spPr>
        <p:txBody>
          <a:bodyPr/>
          <a:lstStyle/>
          <a:p>
            <a:r>
              <a:rPr lang="en-GB" dirty="0" err="1"/>
              <a:t>Díospóireacht</a:t>
            </a:r>
            <a:r>
              <a:rPr lang="en-GB" dirty="0"/>
              <a:t> </a:t>
            </a:r>
            <a:r>
              <a:rPr lang="en-GB" dirty="0" err="1"/>
              <a:t>faoin</a:t>
            </a:r>
            <a:r>
              <a:rPr lang="en-GB" dirty="0"/>
              <a:t> </a:t>
            </a:r>
            <a:r>
              <a:rPr lang="en-GB" dirty="0" err="1"/>
              <a:t>gCáin</a:t>
            </a:r>
            <a:r>
              <a:rPr lang="en-GB" dirty="0"/>
              <a:t> </a:t>
            </a:r>
            <a:r>
              <a:rPr lang="en-GB" dirty="0" err="1"/>
              <a:t>ar</a:t>
            </a:r>
            <a:r>
              <a:rPr lang="en-GB" dirty="0"/>
              <a:t> </a:t>
            </a:r>
            <a:r>
              <a:rPr lang="en-GB" dirty="0" err="1"/>
              <a:t>Thithe</a:t>
            </a:r>
            <a:r>
              <a:rPr lang="en-GB" dirty="0"/>
              <a:t> </a:t>
            </a:r>
            <a:r>
              <a:rPr lang="en-GB" dirty="0" err="1"/>
              <a:t>Folmha</a:t>
            </a:r>
            <a:endParaRPr lang="en-GB" dirty="0"/>
          </a:p>
        </p:txBody>
      </p:sp>
      <p:sp>
        <p:nvSpPr>
          <p:cNvPr id="5" name="Slide Number Placeholder 12">
            <a:extLst>
              <a:ext uri="{FF2B5EF4-FFF2-40B4-BE49-F238E27FC236}">
                <a16:creationId xmlns:a16="http://schemas.microsoft.com/office/drawing/2014/main" id="{7E89E9C1-A726-A6F6-FDDA-E3CF10313045}"/>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29</a:t>
            </a:fld>
            <a:endParaRPr lang="en-US" dirty="0"/>
          </a:p>
        </p:txBody>
      </p:sp>
      <p:sp>
        <p:nvSpPr>
          <p:cNvPr id="3" name="Content Placeholder 2">
            <a:extLst>
              <a:ext uri="{FF2B5EF4-FFF2-40B4-BE49-F238E27FC236}">
                <a16:creationId xmlns:a16="http://schemas.microsoft.com/office/drawing/2014/main" id="{3AD27F5E-1D5A-A137-D193-D80DE0633672}"/>
              </a:ext>
            </a:extLst>
          </p:cNvPr>
          <p:cNvSpPr>
            <a:spLocks noGrp="1"/>
          </p:cNvSpPr>
          <p:nvPr>
            <p:ph type="body" sz="quarter" idx="10"/>
          </p:nvPr>
        </p:nvSpPr>
        <p:spPr>
          <a:xfrm>
            <a:off x="1761074" y="2090065"/>
            <a:ext cx="9492174" cy="4243788"/>
          </a:xfrm>
        </p:spPr>
        <p:txBody>
          <a:bodyPr>
            <a:normAutofit/>
          </a:bodyPr>
          <a:lstStyle/>
          <a:p>
            <a:r>
              <a:rPr lang="en-GB" dirty="0" err="1"/>
              <a:t>Bunaithe</a:t>
            </a:r>
            <a:r>
              <a:rPr lang="en-GB" dirty="0"/>
              <a:t> </a:t>
            </a:r>
            <a:r>
              <a:rPr lang="en-GB" dirty="0" err="1"/>
              <a:t>ar</a:t>
            </a:r>
            <a:r>
              <a:rPr lang="en-GB" dirty="0"/>
              <a:t> </a:t>
            </a:r>
            <a:r>
              <a:rPr lang="en-GB" dirty="0" err="1"/>
              <a:t>thuairisceáin</a:t>
            </a:r>
            <a:r>
              <a:rPr lang="en-GB" dirty="0"/>
              <a:t> </a:t>
            </a:r>
            <a:r>
              <a:rPr lang="en-GB" dirty="0" err="1"/>
              <a:t>Cánach</a:t>
            </a:r>
            <a:r>
              <a:rPr lang="en-GB" dirty="0"/>
              <a:t> </a:t>
            </a:r>
            <a:r>
              <a:rPr lang="en-GB" dirty="0" err="1"/>
              <a:t>Maoine</a:t>
            </a:r>
            <a:r>
              <a:rPr lang="en-GB" dirty="0"/>
              <a:t> </a:t>
            </a:r>
            <a:r>
              <a:rPr lang="en-GB" dirty="0" err="1"/>
              <a:t>Áitiúla</a:t>
            </a:r>
            <a:r>
              <a:rPr lang="en-GB" dirty="0"/>
              <a:t> (CMÁ), </a:t>
            </a:r>
            <a:r>
              <a:rPr lang="en-GB" dirty="0" err="1"/>
              <a:t>tá</a:t>
            </a:r>
            <a:r>
              <a:rPr lang="en-GB" dirty="0"/>
              <a:t> </a:t>
            </a:r>
            <a:r>
              <a:rPr lang="en-GB" b="1" dirty="0" err="1"/>
              <a:t>taifead</a:t>
            </a:r>
            <a:r>
              <a:rPr lang="en-GB" dirty="0"/>
              <a:t> ag </a:t>
            </a:r>
            <a:r>
              <a:rPr lang="en-GB" dirty="0" err="1"/>
              <a:t>na</a:t>
            </a:r>
            <a:r>
              <a:rPr lang="en-GB" dirty="0"/>
              <a:t> </a:t>
            </a:r>
            <a:r>
              <a:rPr lang="en-GB" dirty="0" err="1"/>
              <a:t>Coimisinéirí</a:t>
            </a:r>
            <a:r>
              <a:rPr lang="en-GB" dirty="0"/>
              <a:t> </a:t>
            </a:r>
            <a:r>
              <a:rPr lang="en-GB" dirty="0" err="1"/>
              <a:t>Ioncaim</a:t>
            </a:r>
            <a:r>
              <a:rPr lang="en-GB" dirty="0"/>
              <a:t> go </a:t>
            </a:r>
            <a:r>
              <a:rPr lang="en-GB" dirty="0" err="1"/>
              <a:t>bhfuil</a:t>
            </a:r>
            <a:r>
              <a:rPr lang="en-GB" dirty="0"/>
              <a:t> </a:t>
            </a:r>
            <a:r>
              <a:rPr lang="en-GB" dirty="0" err="1"/>
              <a:t>thart</a:t>
            </a:r>
            <a:r>
              <a:rPr lang="en-GB" dirty="0"/>
              <a:t> </a:t>
            </a:r>
            <a:r>
              <a:rPr lang="en-GB" dirty="0" err="1"/>
              <a:t>ar</a:t>
            </a:r>
            <a:r>
              <a:rPr lang="en-GB" dirty="0"/>
              <a:t> </a:t>
            </a:r>
            <a:r>
              <a:rPr lang="en-GB" b="1" dirty="0"/>
              <a:t>57,000 teach </a:t>
            </a:r>
            <a:r>
              <a:rPr lang="en-GB" b="1" dirty="0" err="1"/>
              <a:t>folamh</a:t>
            </a:r>
            <a:r>
              <a:rPr lang="en-GB" b="1" dirty="0"/>
              <a:t> in </a:t>
            </a:r>
            <a:r>
              <a:rPr lang="en-GB" b="1" dirty="0" err="1"/>
              <a:t>Éirinn</a:t>
            </a:r>
            <a:r>
              <a:rPr lang="en-GB" dirty="0"/>
              <a:t>. I </a:t>
            </a:r>
            <a:r>
              <a:rPr lang="en-GB" dirty="0" err="1"/>
              <a:t>mBuiséad</a:t>
            </a:r>
            <a:r>
              <a:rPr lang="en-GB" dirty="0"/>
              <a:t> 2022, </a:t>
            </a:r>
            <a:r>
              <a:rPr lang="en-GB" dirty="0" err="1"/>
              <a:t>d'fhógair</a:t>
            </a:r>
            <a:r>
              <a:rPr lang="en-GB" dirty="0"/>
              <a:t> an </a:t>
            </a:r>
            <a:r>
              <a:rPr lang="en-GB" dirty="0" err="1"/>
              <a:t>tAire</a:t>
            </a:r>
            <a:r>
              <a:rPr lang="en-GB" dirty="0"/>
              <a:t> </a:t>
            </a:r>
            <a:r>
              <a:rPr lang="en-GB" dirty="0" err="1"/>
              <a:t>Airgeadais</a:t>
            </a:r>
            <a:r>
              <a:rPr lang="en-GB" dirty="0"/>
              <a:t> </a:t>
            </a:r>
            <a:r>
              <a:rPr lang="en-GB" dirty="0" err="1"/>
              <a:t>cáin</a:t>
            </a:r>
            <a:r>
              <a:rPr lang="en-GB" dirty="0"/>
              <a:t> a </a:t>
            </a:r>
            <a:r>
              <a:rPr lang="en-GB" dirty="0" err="1"/>
              <a:t>thabhairt</a:t>
            </a:r>
            <a:r>
              <a:rPr lang="en-GB" dirty="0"/>
              <a:t> </a:t>
            </a:r>
            <a:r>
              <a:rPr lang="en-GB" dirty="0" err="1"/>
              <a:t>isteach</a:t>
            </a:r>
            <a:r>
              <a:rPr lang="en-GB" dirty="0"/>
              <a:t> </a:t>
            </a:r>
            <a:r>
              <a:rPr lang="en-GB" dirty="0" err="1"/>
              <a:t>ar</a:t>
            </a:r>
            <a:r>
              <a:rPr lang="en-GB" dirty="0"/>
              <a:t> </a:t>
            </a:r>
            <a:r>
              <a:rPr lang="en-GB" dirty="0" err="1"/>
              <a:t>chineálacha</a:t>
            </a:r>
            <a:r>
              <a:rPr lang="en-GB" dirty="0"/>
              <a:t> </a:t>
            </a:r>
            <a:r>
              <a:rPr lang="en-GB" dirty="0" err="1"/>
              <a:t>áirithe</a:t>
            </a:r>
            <a:r>
              <a:rPr lang="en-GB" dirty="0"/>
              <a:t> tithe </a:t>
            </a:r>
            <a:r>
              <a:rPr lang="en-GB" dirty="0" err="1"/>
              <a:t>folmha</a:t>
            </a:r>
            <a:r>
              <a:rPr lang="en-GB" dirty="0"/>
              <a:t> in </a:t>
            </a:r>
            <a:r>
              <a:rPr lang="en-GB" dirty="0" err="1"/>
              <a:t>Éirinn</a:t>
            </a:r>
            <a:r>
              <a:rPr lang="en-GB" dirty="0"/>
              <a:t>. </a:t>
            </a:r>
          </a:p>
          <a:p>
            <a:r>
              <a:rPr lang="en-GB" dirty="0" err="1"/>
              <a:t>Ullmhaigh</a:t>
            </a:r>
            <a:r>
              <a:rPr lang="en-GB" dirty="0"/>
              <a:t> </a:t>
            </a:r>
            <a:r>
              <a:rPr lang="en-GB" dirty="0" err="1"/>
              <a:t>chun</a:t>
            </a:r>
            <a:r>
              <a:rPr lang="en-GB" dirty="0"/>
              <a:t> </a:t>
            </a:r>
            <a:r>
              <a:rPr lang="en-GB" dirty="0" err="1"/>
              <a:t>díospóireacht</a:t>
            </a:r>
            <a:r>
              <a:rPr lang="en-GB" dirty="0"/>
              <a:t> a </a:t>
            </a:r>
            <a:br>
              <a:rPr lang="en-GB" dirty="0"/>
            </a:br>
            <a:r>
              <a:rPr lang="en-GB" dirty="0" err="1"/>
              <a:t>dhéanamh</a:t>
            </a:r>
            <a:r>
              <a:rPr lang="en-GB" dirty="0"/>
              <a:t> </a:t>
            </a:r>
            <a:r>
              <a:rPr lang="en-GB" dirty="0" err="1"/>
              <a:t>ar</a:t>
            </a:r>
            <a:r>
              <a:rPr lang="en-GB" dirty="0"/>
              <a:t> an </a:t>
            </a:r>
            <a:r>
              <a:rPr lang="en-GB" dirty="0" err="1"/>
              <a:t>rún</a:t>
            </a:r>
            <a:br>
              <a:rPr lang="en-GB" dirty="0"/>
            </a:br>
            <a:r>
              <a:rPr lang="en-GB" b="1" dirty="0"/>
              <a:t>“Ba </a:t>
            </a:r>
            <a:r>
              <a:rPr lang="en-GB" b="1" dirty="0" err="1"/>
              <a:t>chóir</a:t>
            </a:r>
            <a:r>
              <a:rPr lang="en-GB" b="1" dirty="0"/>
              <a:t> </a:t>
            </a:r>
            <a:r>
              <a:rPr lang="en-GB" b="1" dirty="0" err="1"/>
              <a:t>cáin</a:t>
            </a:r>
            <a:r>
              <a:rPr lang="en-GB" b="1" dirty="0"/>
              <a:t> a </a:t>
            </a:r>
            <a:r>
              <a:rPr lang="en-GB" b="1" dirty="0" err="1"/>
              <a:t>ghearradh</a:t>
            </a:r>
            <a:r>
              <a:rPr lang="en-GB" b="1" dirty="0"/>
              <a:t> </a:t>
            </a:r>
            <a:br>
              <a:rPr lang="en-GB" b="1" dirty="0"/>
            </a:br>
            <a:r>
              <a:rPr lang="en-GB" b="1" dirty="0" err="1"/>
              <a:t>ar</a:t>
            </a:r>
            <a:r>
              <a:rPr lang="en-GB" b="1" dirty="0"/>
              <a:t> </a:t>
            </a:r>
            <a:r>
              <a:rPr lang="en-GB" b="1" dirty="0" err="1"/>
              <a:t>gach</a:t>
            </a:r>
            <a:r>
              <a:rPr lang="en-GB" b="1" dirty="0"/>
              <a:t> teach </a:t>
            </a:r>
            <a:r>
              <a:rPr lang="en-GB" b="1" dirty="0" err="1"/>
              <a:t>folamh</a:t>
            </a:r>
            <a:r>
              <a:rPr lang="en-GB" b="1" dirty="0"/>
              <a:t> in </a:t>
            </a:r>
            <a:r>
              <a:rPr lang="en-GB" b="1" dirty="0" err="1"/>
              <a:t>Éirinn</a:t>
            </a:r>
            <a:r>
              <a:rPr lang="en-GB" b="1" dirty="0"/>
              <a:t>”</a:t>
            </a:r>
          </a:p>
        </p:txBody>
      </p:sp>
      <p:pic>
        <p:nvPicPr>
          <p:cNvPr id="11" name="Picture 10">
            <a:extLst>
              <a:ext uri="{FF2B5EF4-FFF2-40B4-BE49-F238E27FC236}">
                <a16:creationId xmlns:a16="http://schemas.microsoft.com/office/drawing/2014/main" id="{F28FD927-F78F-8661-661B-667E9FE05A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851037" y="3742685"/>
            <a:ext cx="2899191" cy="2899191"/>
          </a:xfrm>
          <a:prstGeom prst="rect">
            <a:avLst/>
          </a:prstGeom>
        </p:spPr>
      </p:pic>
    </p:spTree>
    <p:extLst>
      <p:ext uri="{BB962C8B-B14F-4D97-AF65-F5344CB8AC3E}">
        <p14:creationId xmlns:p14="http://schemas.microsoft.com/office/powerpoint/2010/main" val="221470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ssolv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27F157B-75BF-42C5-F142-A624546B38B1}"/>
              </a:ext>
            </a:extLst>
          </p:cNvPr>
          <p:cNvSpPr>
            <a:spLocks noGrp="1"/>
          </p:cNvSpPr>
          <p:nvPr>
            <p:ph type="body" sz="quarter" idx="12"/>
          </p:nvPr>
        </p:nvSpPr>
        <p:spPr>
          <a:xfrm>
            <a:off x="1766840" y="576533"/>
            <a:ext cx="2548785" cy="385993"/>
          </a:xfrm>
        </p:spPr>
        <p:txBody>
          <a:bodyPr>
            <a:normAutofit fontScale="85000" lnSpcReduction="20000"/>
          </a:bodyPr>
          <a:lstStyle/>
          <a:p>
            <a:r>
              <a:rPr lang="en-GB" sz="2600" dirty="0" err="1">
                <a:latin typeface="Calibri" panose="020F0502020204030204" pitchFamily="34" charset="0"/>
                <a:cs typeface="Calibri" panose="020F0502020204030204" pitchFamily="34" charset="0"/>
              </a:rPr>
              <a:t>Gníomhaíocht</a:t>
            </a:r>
            <a:r>
              <a:rPr lang="en-GB" dirty="0">
                <a:latin typeface="Calibri" panose="020F0502020204030204" pitchFamily="34" charset="0"/>
                <a:cs typeface="Calibri" panose="020F0502020204030204" pitchFamily="34" charset="0"/>
              </a:rPr>
              <a:t> 1</a:t>
            </a:r>
          </a:p>
          <a:p>
            <a:endParaRPr lang="en-US" dirty="0"/>
          </a:p>
        </p:txBody>
      </p:sp>
      <p:sp>
        <p:nvSpPr>
          <p:cNvPr id="5" name="Title 4">
            <a:extLst>
              <a:ext uri="{FF2B5EF4-FFF2-40B4-BE49-F238E27FC236}">
                <a16:creationId xmlns:a16="http://schemas.microsoft.com/office/drawing/2014/main" id="{BFEDF50A-2A13-8F6E-F121-5EE1629679C3}"/>
              </a:ext>
            </a:extLst>
          </p:cNvPr>
          <p:cNvSpPr>
            <a:spLocks noGrp="1"/>
          </p:cNvSpPr>
          <p:nvPr>
            <p:ph type="title"/>
          </p:nvPr>
        </p:nvSpPr>
        <p:spPr/>
        <p:txBody>
          <a:bodyPr/>
          <a:lstStyle/>
          <a:p>
            <a:r>
              <a:rPr lang="en-GB" dirty="0" err="1"/>
              <a:t>Aonad</a:t>
            </a:r>
            <a:r>
              <a:rPr lang="en-GB" dirty="0"/>
              <a:t> 1 – </a:t>
            </a:r>
            <a:r>
              <a:rPr lang="en-GB" dirty="0" err="1"/>
              <a:t>Cleachtadh</a:t>
            </a:r>
            <a:r>
              <a:rPr lang="en-GB" dirty="0"/>
              <a:t> </a:t>
            </a:r>
            <a:r>
              <a:rPr lang="en-GB" dirty="0" err="1"/>
              <a:t>Dul</a:t>
            </a:r>
            <a:r>
              <a:rPr lang="en-GB" dirty="0"/>
              <a:t> </a:t>
            </a:r>
            <a:r>
              <a:rPr lang="en-GB" dirty="0" err="1"/>
              <a:t>Siar</a:t>
            </a:r>
            <a:endParaRPr lang="en-US" dirty="0"/>
          </a:p>
        </p:txBody>
      </p:sp>
      <p:graphicFrame>
        <p:nvGraphicFramePr>
          <p:cNvPr id="4" name="Table 4">
            <a:extLst>
              <a:ext uri="{FF2B5EF4-FFF2-40B4-BE49-F238E27FC236}">
                <a16:creationId xmlns:a16="http://schemas.microsoft.com/office/drawing/2014/main" id="{795D1A5B-882B-61FB-2965-9AED96311E5F}"/>
              </a:ext>
            </a:extLst>
          </p:cNvPr>
          <p:cNvGraphicFramePr>
            <a:graphicFrameLocks/>
          </p:cNvGraphicFramePr>
          <p:nvPr>
            <p:extLst>
              <p:ext uri="{D42A27DB-BD31-4B8C-83A1-F6EECF244321}">
                <p14:modId xmlns:p14="http://schemas.microsoft.com/office/powerpoint/2010/main" val="500293863"/>
              </p:ext>
            </p:extLst>
          </p:nvPr>
        </p:nvGraphicFramePr>
        <p:xfrm>
          <a:off x="1793607" y="1605895"/>
          <a:ext cx="9990466" cy="4664075"/>
        </p:xfrm>
        <a:graphic>
          <a:graphicData uri="http://schemas.openxmlformats.org/drawingml/2006/table">
            <a:tbl>
              <a:tblPr firstRow="1" bandRow="1">
                <a:tableStyleId>{5C22544A-7EE6-4342-B048-85BDC9FD1C3A}</a:tableStyleId>
              </a:tblPr>
              <a:tblGrid>
                <a:gridCol w="568197">
                  <a:extLst>
                    <a:ext uri="{9D8B030D-6E8A-4147-A177-3AD203B41FA5}">
                      <a16:colId xmlns:a16="http://schemas.microsoft.com/office/drawing/2014/main" val="1939296732"/>
                    </a:ext>
                  </a:extLst>
                </a:gridCol>
                <a:gridCol w="6936020">
                  <a:extLst>
                    <a:ext uri="{9D8B030D-6E8A-4147-A177-3AD203B41FA5}">
                      <a16:colId xmlns:a16="http://schemas.microsoft.com/office/drawing/2014/main" val="3342388118"/>
                    </a:ext>
                  </a:extLst>
                </a:gridCol>
                <a:gridCol w="2486249">
                  <a:extLst>
                    <a:ext uri="{9D8B030D-6E8A-4147-A177-3AD203B41FA5}">
                      <a16:colId xmlns:a16="http://schemas.microsoft.com/office/drawing/2014/main" val="261137039"/>
                    </a:ext>
                  </a:extLst>
                </a:gridCol>
              </a:tblGrid>
              <a:tr h="370840">
                <a:tc>
                  <a:txBody>
                    <a:bodyPr/>
                    <a:lstStyle/>
                    <a:p>
                      <a:pPr algn="ctr"/>
                      <a:endParaRPr lang="en-GB" sz="800" dirty="0">
                        <a:solidFill>
                          <a:srgbClr val="AE2026"/>
                        </a:solidFill>
                        <a:latin typeface="Calibri" panose="020F0502020204030204" pitchFamily="34" charset="0"/>
                        <a:cs typeface="Calibri" panose="020F0502020204030204" pitchFamily="34" charset="0"/>
                      </a:endParaRPr>
                    </a:p>
                  </a:txBody>
                  <a:tcPr>
                    <a:lnL w="28575" cap="flat" cmpd="sng" algn="ctr">
                      <a:solidFill>
                        <a:srgbClr val="AE2026"/>
                      </a:solidFill>
                      <a:prstDash val="solid"/>
                      <a:round/>
                      <a:headEnd type="none" w="med" len="med"/>
                      <a:tailEnd type="none" w="med" len="med"/>
                    </a:lnL>
                    <a:lnR w="12700"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gn="ctr"/>
                      <a:r>
                        <a:rPr lang="en-GB" sz="2800" dirty="0" err="1">
                          <a:latin typeface="Calibri" panose="020F0502020204030204" pitchFamily="34" charset="0"/>
                          <a:cs typeface="Calibri" panose="020F0502020204030204" pitchFamily="34" charset="0"/>
                        </a:rPr>
                        <a:t>Ceist</a:t>
                      </a:r>
                      <a:endParaRPr lang="en-GB" dirty="0"/>
                    </a:p>
                  </a:txBody>
                  <a:tcPr>
                    <a:lnL w="12700" cap="flat" cmpd="sng" algn="ctr">
                      <a:solidFill>
                        <a:srgbClr val="AE2026"/>
                      </a:solidFill>
                      <a:prstDash val="solid"/>
                      <a:round/>
                      <a:headEnd type="none" w="med" len="med"/>
                      <a:tailEnd type="none" w="med" len="med"/>
                    </a:lnL>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gn="ctr"/>
                      <a:r>
                        <a:rPr lang="en-GB" sz="2800" dirty="0" err="1">
                          <a:latin typeface="Calibri" panose="020F0502020204030204" pitchFamily="34" charset="0"/>
                          <a:cs typeface="Calibri" panose="020F0502020204030204" pitchFamily="34" charset="0"/>
                        </a:rPr>
                        <a:t>Fíor</a:t>
                      </a:r>
                      <a:r>
                        <a:rPr lang="en-GB" sz="2800" dirty="0">
                          <a:latin typeface="Calibri" panose="020F0502020204030204" pitchFamily="34" charset="0"/>
                          <a:cs typeface="Calibri" panose="020F0502020204030204" pitchFamily="34" charset="0"/>
                        </a:rPr>
                        <a:t> / </a:t>
                      </a:r>
                      <a:r>
                        <a:rPr lang="en-GB" sz="2800" dirty="0" err="1">
                          <a:latin typeface="Calibri" panose="020F0502020204030204" pitchFamily="34" charset="0"/>
                          <a:cs typeface="Calibri" panose="020F0502020204030204" pitchFamily="34" charset="0"/>
                        </a:rPr>
                        <a:t>Bréagach</a:t>
                      </a:r>
                      <a:endParaRPr lang="en-GB" sz="2800" dirty="0">
                        <a:latin typeface="Calibri" panose="020F0502020204030204" pitchFamily="34" charset="0"/>
                        <a:cs typeface="Calibri" panose="020F0502020204030204" pitchFamily="34" charset="0"/>
                      </a:endParaRPr>
                    </a:p>
                  </a:txBody>
                  <a:tcPr>
                    <a:lnR w="28575" cap="flat" cmpd="sng" algn="ctr">
                      <a:solidFill>
                        <a:srgbClr val="AE2026"/>
                      </a:solidFill>
                      <a:prstDash val="solid"/>
                      <a:round/>
                      <a:headEnd type="none" w="med" len="med"/>
                      <a:tailEnd type="none" w="med" len="med"/>
                    </a:lnR>
                    <a:lnT w="28575" cap="flat" cmpd="sng" algn="ctr">
                      <a:solidFill>
                        <a:srgbClr val="AE202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extLst>
                  <a:ext uri="{0D108BD9-81ED-4DB2-BD59-A6C34878D82A}">
                    <a16:rowId xmlns:a16="http://schemas.microsoft.com/office/drawing/2014/main" val="232119132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1</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nSpc>
                          <a:spcPts val="2600"/>
                        </a:lnSpc>
                      </a:pPr>
                      <a:r>
                        <a:rPr lang="en-GB" sz="2800" dirty="0" err="1">
                          <a:latin typeface="Calibri" panose="020F0502020204030204" pitchFamily="34" charset="0"/>
                          <a:cs typeface="Calibri" panose="020F0502020204030204" pitchFamily="34" charset="0"/>
                        </a:rPr>
                        <a:t>Bailíonn</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na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Coimisinéirí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Ioncaim</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cánacha</a:t>
                      </a:r>
                      <a:r>
                        <a:rPr lang="en-GB" sz="2800" dirty="0">
                          <a:latin typeface="Calibri" panose="020F0502020204030204" pitchFamily="34" charset="0"/>
                          <a:cs typeface="Calibri" panose="020F0502020204030204" pitchFamily="34" charset="0"/>
                        </a:rPr>
                        <a:t> in </a:t>
                      </a:r>
                      <a:r>
                        <a:rPr lang="en-GB" sz="2800" dirty="0" err="1">
                          <a:latin typeface="Calibri" panose="020F0502020204030204" pitchFamily="34" charset="0"/>
                          <a:cs typeface="Calibri" panose="020F0502020204030204" pitchFamily="34" charset="0"/>
                        </a:rPr>
                        <a:t>Éirinn</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60393730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2</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nSpc>
                          <a:spcPts val="2600"/>
                        </a:lnSpc>
                      </a:pPr>
                      <a:r>
                        <a:rPr lang="en-GB" sz="2800" dirty="0">
                          <a:latin typeface="Calibri" panose="020F0502020204030204" pitchFamily="34" charset="0"/>
                          <a:cs typeface="Calibri" panose="020F0502020204030204" pitchFamily="34" charset="0"/>
                        </a:rPr>
                        <a:t>Is </a:t>
                      </a:r>
                      <a:r>
                        <a:rPr lang="en-GB" sz="2800" dirty="0" err="1">
                          <a:latin typeface="Calibri" panose="020F0502020204030204" pitchFamily="34" charset="0"/>
                          <a:cs typeface="Calibri" panose="020F0502020204030204" pitchFamily="34" charset="0"/>
                        </a:rPr>
                        <a:t>cáin</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í</a:t>
                      </a:r>
                      <a:r>
                        <a:rPr lang="en-GB" sz="2800" dirty="0">
                          <a:latin typeface="Calibri" panose="020F0502020204030204" pitchFamily="34" charset="0"/>
                          <a:cs typeface="Calibri" panose="020F0502020204030204" pitchFamily="34" charset="0"/>
                        </a:rPr>
                        <a:t> an CBL a </a:t>
                      </a:r>
                      <a:r>
                        <a:rPr lang="en-GB" sz="2800" dirty="0" err="1">
                          <a:latin typeface="Calibri" panose="020F0502020204030204" pitchFamily="34" charset="0"/>
                          <a:cs typeface="Calibri" panose="020F0502020204030204" pitchFamily="34" charset="0"/>
                        </a:rPr>
                        <a:t>ghearrtar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earraí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agus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sheirbhísí</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2276711014"/>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3</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nSpc>
                          <a:spcPts val="2600"/>
                        </a:lnSpc>
                      </a:pPr>
                      <a:r>
                        <a:rPr lang="en-GB" sz="2800" dirty="0">
                          <a:latin typeface="Calibri" panose="020F0502020204030204" pitchFamily="34" charset="0"/>
                          <a:cs typeface="Calibri" panose="020F0502020204030204" pitchFamily="34" charset="0"/>
                        </a:rPr>
                        <a:t>Is </a:t>
                      </a:r>
                      <a:r>
                        <a:rPr lang="en-GB" sz="2800" dirty="0" err="1">
                          <a:latin typeface="Calibri" panose="020F0502020204030204" pitchFamily="34" charset="0"/>
                          <a:cs typeface="Calibri" panose="020F0502020204030204" pitchFamily="34" charset="0"/>
                        </a:rPr>
                        <a:t>iad</a:t>
                      </a:r>
                      <a:r>
                        <a:rPr lang="en-GB" sz="2800" dirty="0">
                          <a:latin typeface="Calibri" panose="020F0502020204030204" pitchFamily="34" charset="0"/>
                          <a:cs typeface="Calibri" panose="020F0502020204030204" pitchFamily="34" charset="0"/>
                        </a:rPr>
                        <a:t> 21% </a:t>
                      </a:r>
                      <a:r>
                        <a:rPr lang="en-GB" sz="2800" dirty="0" err="1">
                          <a:latin typeface="Calibri" panose="020F0502020204030204" pitchFamily="34" charset="0"/>
                          <a:cs typeface="Calibri" panose="020F0502020204030204" pitchFamily="34" charset="0"/>
                        </a:rPr>
                        <a:t>agus</a:t>
                      </a:r>
                      <a:r>
                        <a:rPr lang="en-GB" sz="2800" dirty="0">
                          <a:latin typeface="Calibri" panose="020F0502020204030204" pitchFamily="34" charset="0"/>
                          <a:cs typeface="Calibri" panose="020F0502020204030204" pitchFamily="34" charset="0"/>
                        </a:rPr>
                        <a:t> 40% </a:t>
                      </a:r>
                      <a:r>
                        <a:rPr lang="en-GB" sz="2800" dirty="0" err="1">
                          <a:latin typeface="Calibri" panose="020F0502020204030204" pitchFamily="34" charset="0"/>
                          <a:cs typeface="Calibri" panose="020F0502020204030204" pitchFamily="34" charset="0"/>
                        </a:rPr>
                        <a:t>na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rátaí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reatha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Cánach</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Ioncaim</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d’fhostaithe</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3745664444"/>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4</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2026"/>
                    </a:solidFill>
                  </a:tcPr>
                </a:tc>
                <a:tc>
                  <a:txBody>
                    <a:bodyPr/>
                    <a:lstStyle/>
                    <a:p>
                      <a:pPr>
                        <a:lnSpc>
                          <a:spcPts val="2600"/>
                        </a:lnSpc>
                      </a:pPr>
                      <a:r>
                        <a:rPr lang="en-GB" sz="2800" dirty="0" err="1">
                          <a:latin typeface="Calibri" panose="020F0502020204030204" pitchFamily="34" charset="0"/>
                          <a:cs typeface="Calibri" panose="020F0502020204030204" pitchFamily="34" charset="0"/>
                        </a:rPr>
                        <a:t>Tá</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cánachas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bunaithe</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na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prionsabail</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seo</a:t>
                      </a:r>
                      <a:r>
                        <a:rPr lang="en-GB" sz="2800" dirty="0">
                          <a:latin typeface="Calibri" panose="020F0502020204030204" pitchFamily="34" charset="0"/>
                          <a:cs typeface="Calibri" panose="020F0502020204030204" pitchFamily="34" charset="0"/>
                        </a:rPr>
                        <a:t> - </a:t>
                      </a:r>
                      <a:r>
                        <a:rPr lang="en-GB" sz="2800" dirty="0" err="1">
                          <a:latin typeface="Calibri" panose="020F0502020204030204" pitchFamily="34" charset="0"/>
                          <a:cs typeface="Calibri" panose="020F0502020204030204" pitchFamily="34" charset="0"/>
                        </a:rPr>
                        <a:t>cothroime</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áisiúlacht</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éifeachtúlacht</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agus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cinnteacht</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12700" cap="flat" cmpd="sng" algn="ctr">
                      <a:solidFill>
                        <a:srgbClr val="AE2026"/>
                      </a:solidFill>
                      <a:prstDash val="solid"/>
                      <a:round/>
                      <a:headEnd type="none" w="med" len="med"/>
                      <a:tailEnd type="none" w="med" len="med"/>
                    </a:lnB>
                    <a:solidFill>
                      <a:srgbClr val="FDEDCB"/>
                    </a:solidFill>
                  </a:tcPr>
                </a:tc>
                <a:extLst>
                  <a:ext uri="{0D108BD9-81ED-4DB2-BD59-A6C34878D82A}">
                    <a16:rowId xmlns:a16="http://schemas.microsoft.com/office/drawing/2014/main" val="881783061"/>
                  </a:ext>
                </a:extLst>
              </a:tr>
              <a:tr h="370840">
                <a:tc>
                  <a:txBody>
                    <a:bodyPr/>
                    <a:lstStyle/>
                    <a:p>
                      <a:pPr algn="ctr"/>
                      <a:r>
                        <a:rPr lang="en-GB" sz="2800" b="1" dirty="0">
                          <a:solidFill>
                            <a:schemeClr val="bg1"/>
                          </a:solidFill>
                          <a:latin typeface="Calibri" panose="020F0502020204030204" pitchFamily="34" charset="0"/>
                          <a:cs typeface="Calibri" panose="020F0502020204030204" pitchFamily="34" charset="0"/>
                        </a:rPr>
                        <a:t>5</a:t>
                      </a:r>
                    </a:p>
                  </a:txBody>
                  <a:tcPr anchor="ctr" anchorCtr="1">
                    <a:lnL w="28575" cap="flat" cmpd="sng" algn="ctr">
                      <a:solidFill>
                        <a:srgbClr val="AE202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rgbClr val="AE2026"/>
                    </a:solidFill>
                  </a:tcPr>
                </a:tc>
                <a:tc>
                  <a:txBody>
                    <a:bodyPr/>
                    <a:lstStyle/>
                    <a:p>
                      <a:pPr>
                        <a:lnSpc>
                          <a:spcPts val="2600"/>
                        </a:lnSpc>
                      </a:pPr>
                      <a:r>
                        <a:rPr lang="en-GB" sz="2800" dirty="0">
                          <a:latin typeface="Calibri" panose="020F0502020204030204" pitchFamily="34" charset="0"/>
                          <a:cs typeface="Calibri" panose="020F0502020204030204" pitchFamily="34" charset="0"/>
                        </a:rPr>
                        <a:t>Is </a:t>
                      </a:r>
                      <a:r>
                        <a:rPr lang="en-GB" sz="2800" dirty="0" err="1">
                          <a:latin typeface="Calibri" panose="020F0502020204030204" pitchFamily="34" charset="0"/>
                          <a:cs typeface="Calibri" panose="020F0502020204030204" pitchFamily="34" charset="0"/>
                        </a:rPr>
                        <a:t>cáin</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í</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Cáin</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Choinneála</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Ús</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Taisce</a:t>
                      </a:r>
                      <a:r>
                        <a:rPr lang="en-GB" sz="2800" dirty="0">
                          <a:latin typeface="Calibri" panose="020F0502020204030204" pitchFamily="34" charset="0"/>
                          <a:cs typeface="Calibri" panose="020F0502020204030204" pitchFamily="34" charset="0"/>
                        </a:rPr>
                        <a:t> (CCÚT)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an </a:t>
                      </a:r>
                      <a:r>
                        <a:rPr lang="en-GB" sz="2800" dirty="0" err="1">
                          <a:latin typeface="Calibri" panose="020F0502020204030204" pitchFamily="34" charset="0"/>
                          <a:cs typeface="Calibri" panose="020F0502020204030204" pitchFamily="34" charset="0"/>
                        </a:rPr>
                        <a:t>ús</a:t>
                      </a:r>
                      <a:r>
                        <a:rPr lang="en-GB" sz="2800" dirty="0">
                          <a:latin typeface="Calibri" panose="020F0502020204030204" pitchFamily="34" charset="0"/>
                          <a:cs typeface="Calibri" panose="020F0502020204030204" pitchFamily="34" charset="0"/>
                        </a:rPr>
                        <a:t> a </a:t>
                      </a:r>
                      <a:r>
                        <a:rPr lang="en-GB" sz="2800" dirty="0" err="1">
                          <a:latin typeface="Calibri" panose="020F0502020204030204" pitchFamily="34" charset="0"/>
                          <a:cs typeface="Calibri" panose="020F0502020204030204" pitchFamily="34" charset="0"/>
                        </a:rPr>
                        <a:t>íoctar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ar</a:t>
                      </a:r>
                      <a:r>
                        <a:rPr lang="en-GB" sz="2800" dirty="0">
                          <a:latin typeface="Calibri" panose="020F0502020204030204" pitchFamily="34" charset="0"/>
                          <a:cs typeface="Calibri" panose="020F0502020204030204" pitchFamily="34" charset="0"/>
                        </a:rPr>
                        <a:t> </a:t>
                      </a:r>
                      <a:r>
                        <a:rPr lang="en-GB" sz="2800" dirty="0" err="1">
                          <a:latin typeface="Calibri" panose="020F0502020204030204" pitchFamily="34" charset="0"/>
                          <a:cs typeface="Calibri" panose="020F0502020204030204" pitchFamily="34" charset="0"/>
                        </a:rPr>
                        <a:t>iasachtaí</a:t>
                      </a:r>
                      <a:endParaRPr lang="en-GB" sz="2800" dirty="0">
                        <a:latin typeface="Calibri" panose="020F0502020204030204" pitchFamily="34" charset="0"/>
                        <a:cs typeface="Calibri" panose="020F0502020204030204" pitchFamily="34" charset="0"/>
                      </a:endParaRPr>
                    </a:p>
                  </a:txBody>
                  <a:tcPr>
                    <a:lnL w="12700" cap="flat" cmpd="sng" algn="ctr">
                      <a:solidFill>
                        <a:schemeClr val="bg1"/>
                      </a:solidFill>
                      <a:prstDash val="solid"/>
                      <a:round/>
                      <a:headEnd type="none" w="med" len="med"/>
                      <a:tailEnd type="none" w="med" len="med"/>
                    </a:lnL>
                    <a:lnR w="12700"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tc>
                  <a:txBody>
                    <a:bodyPr/>
                    <a:lstStyle/>
                    <a:p>
                      <a:endParaRPr lang="en-GB" sz="2800" b="1" dirty="0">
                        <a:solidFill>
                          <a:schemeClr val="tx1"/>
                        </a:solidFill>
                        <a:latin typeface="Calibri" panose="020F0502020204030204" pitchFamily="34" charset="0"/>
                        <a:cs typeface="Calibri" panose="020F0502020204030204" pitchFamily="34" charset="0"/>
                      </a:endParaRPr>
                    </a:p>
                  </a:txBody>
                  <a:tcPr anchor="ctr" anchorCtr="1">
                    <a:lnL w="12700" cap="flat" cmpd="sng" algn="ctr">
                      <a:solidFill>
                        <a:srgbClr val="AE2026"/>
                      </a:solidFill>
                      <a:prstDash val="solid"/>
                      <a:round/>
                      <a:headEnd type="none" w="med" len="med"/>
                      <a:tailEnd type="none" w="med" len="med"/>
                    </a:lnL>
                    <a:lnR w="28575" cap="flat" cmpd="sng" algn="ctr">
                      <a:solidFill>
                        <a:srgbClr val="AE2026"/>
                      </a:solidFill>
                      <a:prstDash val="solid"/>
                      <a:round/>
                      <a:headEnd type="none" w="med" len="med"/>
                      <a:tailEnd type="none" w="med" len="med"/>
                    </a:lnR>
                    <a:lnT w="12700" cap="flat" cmpd="sng" algn="ctr">
                      <a:solidFill>
                        <a:srgbClr val="AE2026"/>
                      </a:solidFill>
                      <a:prstDash val="solid"/>
                      <a:round/>
                      <a:headEnd type="none" w="med" len="med"/>
                      <a:tailEnd type="none" w="med" len="med"/>
                    </a:lnT>
                    <a:lnB w="28575" cap="flat" cmpd="sng" algn="ctr">
                      <a:solidFill>
                        <a:srgbClr val="AE2026"/>
                      </a:solidFill>
                      <a:prstDash val="solid"/>
                      <a:round/>
                      <a:headEnd type="none" w="med" len="med"/>
                      <a:tailEnd type="none" w="med" len="med"/>
                    </a:lnB>
                    <a:solidFill>
                      <a:schemeClr val="bg1"/>
                    </a:solidFill>
                  </a:tcPr>
                </a:tc>
                <a:extLst>
                  <a:ext uri="{0D108BD9-81ED-4DB2-BD59-A6C34878D82A}">
                    <a16:rowId xmlns:a16="http://schemas.microsoft.com/office/drawing/2014/main" val="1321343982"/>
                  </a:ext>
                </a:extLst>
              </a:tr>
            </a:tbl>
          </a:graphicData>
        </a:graphic>
      </p:graphicFrame>
      <p:sp>
        <p:nvSpPr>
          <p:cNvPr id="2" name="Slide Number Placeholder 12">
            <a:extLst>
              <a:ext uri="{FF2B5EF4-FFF2-40B4-BE49-F238E27FC236}">
                <a16:creationId xmlns:a16="http://schemas.microsoft.com/office/drawing/2014/main" id="{DB75C0F6-B83D-1E5E-3E5C-5AB4D9646266}"/>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a:t>
            </a:fld>
            <a:endParaRPr lang="en-US" dirty="0"/>
          </a:p>
        </p:txBody>
      </p:sp>
    </p:spTree>
    <p:extLst>
      <p:ext uri="{BB962C8B-B14F-4D97-AF65-F5344CB8AC3E}">
        <p14:creationId xmlns:p14="http://schemas.microsoft.com/office/powerpoint/2010/main" val="351104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0DBB2B2-A3C0-8404-FFE1-16CF98C475C5}"/>
              </a:ext>
            </a:extLst>
          </p:cNvPr>
          <p:cNvSpPr>
            <a:spLocks noGrp="1"/>
          </p:cNvSpPr>
          <p:nvPr>
            <p:ph type="body" sz="quarter" idx="12"/>
          </p:nvPr>
        </p:nvSpPr>
        <p:spPr>
          <a:xfrm>
            <a:off x="1766841" y="620923"/>
            <a:ext cx="2924800" cy="385993"/>
          </a:xfrm>
        </p:spPr>
        <p:txBody>
          <a:bodyPr>
            <a:normAutofit fontScale="92500" lnSpcReduction="20000"/>
          </a:bodyPr>
          <a:lstStyle/>
          <a:p>
            <a:r>
              <a:rPr lang="en-GB" sz="2400" b="1" dirty="0" err="1">
                <a:latin typeface="Calibri" panose="020F0502020204030204" pitchFamily="34" charset="0"/>
                <a:cs typeface="Calibri" panose="020F0502020204030204" pitchFamily="34" charset="0"/>
              </a:rPr>
              <a:t>Gníomhaíocht</a:t>
            </a:r>
            <a:r>
              <a:rPr lang="en-GB" sz="2400" b="1" dirty="0">
                <a:latin typeface="Calibri" panose="020F0502020204030204" pitchFamily="34" charset="0"/>
                <a:cs typeface="Calibri" panose="020F0502020204030204" pitchFamily="34" charset="0"/>
              </a:rPr>
              <a:t> 8</a:t>
            </a:r>
            <a:endParaRPr lang="en-US" dirty="0"/>
          </a:p>
        </p:txBody>
      </p:sp>
      <p:sp>
        <p:nvSpPr>
          <p:cNvPr id="2" name="Title 1">
            <a:extLst>
              <a:ext uri="{FF2B5EF4-FFF2-40B4-BE49-F238E27FC236}">
                <a16:creationId xmlns:a16="http://schemas.microsoft.com/office/drawing/2014/main" id="{EF81682B-8871-9811-878D-E47214FAC614}"/>
              </a:ext>
            </a:extLst>
          </p:cNvPr>
          <p:cNvSpPr>
            <a:spLocks noGrp="1"/>
          </p:cNvSpPr>
          <p:nvPr>
            <p:ph type="title"/>
          </p:nvPr>
        </p:nvSpPr>
        <p:spPr>
          <a:xfrm>
            <a:off x="1765616" y="953799"/>
            <a:ext cx="8140453" cy="766992"/>
          </a:xfrm>
        </p:spPr>
        <p:txBody>
          <a:bodyPr>
            <a:normAutofit/>
          </a:bodyPr>
          <a:lstStyle/>
          <a:p>
            <a:r>
              <a:rPr lang="en-GB" sz="4000" b="1" i="0" dirty="0" err="1">
                <a:latin typeface="Calibri" panose="020F0502020204030204" pitchFamily="34" charset="0"/>
                <a:cs typeface="Calibri" panose="020F0502020204030204" pitchFamily="34" charset="0"/>
              </a:rPr>
              <a:t>Seasamh</a:t>
            </a:r>
            <a:r>
              <a:rPr lang="en-GB" sz="4000" b="1" i="0" dirty="0">
                <a:latin typeface="Calibri" panose="020F0502020204030204" pitchFamily="34" charset="0"/>
                <a:cs typeface="Calibri" panose="020F0502020204030204" pitchFamily="34" charset="0"/>
              </a:rPr>
              <a:t> a </a:t>
            </a:r>
            <a:r>
              <a:rPr lang="en-GB" sz="4000" b="1" i="0" dirty="0" err="1">
                <a:latin typeface="Calibri" panose="020F0502020204030204" pitchFamily="34" charset="0"/>
                <a:cs typeface="Calibri" panose="020F0502020204030204" pitchFamily="34" charset="0"/>
              </a:rPr>
              <a:t>Ghlacadh</a:t>
            </a:r>
            <a:endParaRPr lang="en-GB" sz="4000" b="1" i="0" dirty="0">
              <a:latin typeface="Calibri" panose="020F0502020204030204" pitchFamily="34" charset="0"/>
              <a:cs typeface="Calibri" panose="020F0502020204030204" pitchFamily="34" charset="0"/>
            </a:endParaRPr>
          </a:p>
        </p:txBody>
      </p:sp>
      <p:sp>
        <p:nvSpPr>
          <p:cNvPr id="4" name="Slide Number Placeholder 12">
            <a:extLst>
              <a:ext uri="{FF2B5EF4-FFF2-40B4-BE49-F238E27FC236}">
                <a16:creationId xmlns:a16="http://schemas.microsoft.com/office/drawing/2014/main" id="{CAABA83A-19D0-38FE-23A8-1C58192D931D}"/>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30</a:t>
            </a:fld>
            <a:endParaRPr lang="en-US" dirty="0"/>
          </a:p>
        </p:txBody>
      </p:sp>
      <p:sp>
        <p:nvSpPr>
          <p:cNvPr id="11" name="Rounded Rectangular Callout 10">
            <a:extLst>
              <a:ext uri="{FF2B5EF4-FFF2-40B4-BE49-F238E27FC236}">
                <a16:creationId xmlns:a16="http://schemas.microsoft.com/office/drawing/2014/main" id="{B15AC07A-C1DD-3E64-6363-8BCF2070EFFB}"/>
              </a:ext>
              <a:ext uri="{C183D7F6-B498-43B3-948B-1728B52AA6E4}">
                <adec:decorative xmlns:adec="http://schemas.microsoft.com/office/drawing/2017/decorative" val="1"/>
              </a:ext>
            </a:extLst>
          </p:cNvPr>
          <p:cNvSpPr/>
          <p:nvPr/>
        </p:nvSpPr>
        <p:spPr>
          <a:xfrm flipH="1">
            <a:off x="1793606" y="1664202"/>
            <a:ext cx="8056193" cy="4631572"/>
          </a:xfrm>
          <a:custGeom>
            <a:avLst/>
            <a:gdLst>
              <a:gd name="connsiteX0" fmla="*/ 0 w 6920736"/>
              <a:gd name="connsiteY0" fmla="*/ 771944 h 4631572"/>
              <a:gd name="connsiteX1" fmla="*/ 771944 w 6920736"/>
              <a:gd name="connsiteY1" fmla="*/ 0 h 4631572"/>
              <a:gd name="connsiteX2" fmla="*/ 1153456 w 6920736"/>
              <a:gd name="connsiteY2" fmla="*/ 0 h 4631572"/>
              <a:gd name="connsiteX3" fmla="*/ 1153456 w 6920736"/>
              <a:gd name="connsiteY3" fmla="*/ 0 h 4631572"/>
              <a:gd name="connsiteX4" fmla="*/ 2883640 w 6920736"/>
              <a:gd name="connsiteY4" fmla="*/ 0 h 4631572"/>
              <a:gd name="connsiteX5" fmla="*/ 6148792 w 6920736"/>
              <a:gd name="connsiteY5" fmla="*/ 0 h 4631572"/>
              <a:gd name="connsiteX6" fmla="*/ 6920736 w 6920736"/>
              <a:gd name="connsiteY6" fmla="*/ 771944 h 4631572"/>
              <a:gd name="connsiteX7" fmla="*/ 6920736 w 6920736"/>
              <a:gd name="connsiteY7" fmla="*/ 771929 h 4631572"/>
              <a:gd name="connsiteX8" fmla="*/ 6920736 w 6920736"/>
              <a:gd name="connsiteY8" fmla="*/ 771929 h 4631572"/>
              <a:gd name="connsiteX9" fmla="*/ 6920736 w 6920736"/>
              <a:gd name="connsiteY9" fmla="*/ 1929822 h 4631572"/>
              <a:gd name="connsiteX10" fmla="*/ 6920736 w 6920736"/>
              <a:gd name="connsiteY10" fmla="*/ 3859628 h 4631572"/>
              <a:gd name="connsiteX11" fmla="*/ 6148792 w 6920736"/>
              <a:gd name="connsiteY11" fmla="*/ 4631572 h 4631572"/>
              <a:gd name="connsiteX12" fmla="*/ 2883640 w 6920736"/>
              <a:gd name="connsiteY12" fmla="*/ 4631572 h 4631572"/>
              <a:gd name="connsiteX13" fmla="*/ 1153456 w 6920736"/>
              <a:gd name="connsiteY13" fmla="*/ 4631572 h 4631572"/>
              <a:gd name="connsiteX14" fmla="*/ 1153456 w 6920736"/>
              <a:gd name="connsiteY14" fmla="*/ 4631572 h 4631572"/>
              <a:gd name="connsiteX15" fmla="*/ 771944 w 6920736"/>
              <a:gd name="connsiteY15" fmla="*/ 4631572 h 4631572"/>
              <a:gd name="connsiteX16" fmla="*/ 0 w 6920736"/>
              <a:gd name="connsiteY16" fmla="*/ 3859628 h 4631572"/>
              <a:gd name="connsiteX17" fmla="*/ 0 w 6920736"/>
              <a:gd name="connsiteY17" fmla="*/ 1929822 h 4631572"/>
              <a:gd name="connsiteX18" fmla="*/ -972640 w 6920736"/>
              <a:gd name="connsiteY18" fmla="*/ 782782 h 4631572"/>
              <a:gd name="connsiteX19" fmla="*/ 0 w 6920736"/>
              <a:gd name="connsiteY19" fmla="*/ 771929 h 4631572"/>
              <a:gd name="connsiteX20" fmla="*/ 0 w 6920736"/>
              <a:gd name="connsiteY20" fmla="*/ 771944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1929822 h 4631572"/>
              <a:gd name="connsiteX18" fmla="*/ 0 w 7893376"/>
              <a:gd name="connsiteY18" fmla="*/ 782782 h 4631572"/>
              <a:gd name="connsiteX19" fmla="*/ 972640 w 7893376"/>
              <a:gd name="connsiteY19" fmla="*/ 771929 h 4631572"/>
              <a:gd name="connsiteX20" fmla="*/ 972640 w 7893376"/>
              <a:gd name="connsiteY20" fmla="*/ 694887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3224366 h 4631572"/>
              <a:gd name="connsiteX18" fmla="*/ 0 w 7893376"/>
              <a:gd name="connsiteY18" fmla="*/ 782782 h 4631572"/>
              <a:gd name="connsiteX19" fmla="*/ 972640 w 7893376"/>
              <a:gd name="connsiteY19" fmla="*/ 771929 h 4631572"/>
              <a:gd name="connsiteX20" fmla="*/ 972640 w 7893376"/>
              <a:gd name="connsiteY20" fmla="*/ 694887 h 4631572"/>
              <a:gd name="connsiteX0" fmla="*/ 972640 w 7893376"/>
              <a:gd name="connsiteY0" fmla="*/ 694887 h 4631572"/>
              <a:gd name="connsiteX1" fmla="*/ 1744584 w 7893376"/>
              <a:gd name="connsiteY1" fmla="*/ 0 h 4631572"/>
              <a:gd name="connsiteX2" fmla="*/ 2126096 w 7893376"/>
              <a:gd name="connsiteY2" fmla="*/ 0 h 4631572"/>
              <a:gd name="connsiteX3" fmla="*/ 2126096 w 7893376"/>
              <a:gd name="connsiteY3" fmla="*/ 0 h 4631572"/>
              <a:gd name="connsiteX4" fmla="*/ 3856280 w 7893376"/>
              <a:gd name="connsiteY4" fmla="*/ 0 h 4631572"/>
              <a:gd name="connsiteX5" fmla="*/ 7121432 w 7893376"/>
              <a:gd name="connsiteY5" fmla="*/ 0 h 4631572"/>
              <a:gd name="connsiteX6" fmla="*/ 7893376 w 7893376"/>
              <a:gd name="connsiteY6" fmla="*/ 771944 h 4631572"/>
              <a:gd name="connsiteX7" fmla="*/ 7893376 w 7893376"/>
              <a:gd name="connsiteY7" fmla="*/ 771929 h 4631572"/>
              <a:gd name="connsiteX8" fmla="*/ 7893376 w 7893376"/>
              <a:gd name="connsiteY8" fmla="*/ 771929 h 4631572"/>
              <a:gd name="connsiteX9" fmla="*/ 7893376 w 7893376"/>
              <a:gd name="connsiteY9" fmla="*/ 1929822 h 4631572"/>
              <a:gd name="connsiteX10" fmla="*/ 7893376 w 7893376"/>
              <a:gd name="connsiteY10" fmla="*/ 3859628 h 4631572"/>
              <a:gd name="connsiteX11" fmla="*/ 7121432 w 7893376"/>
              <a:gd name="connsiteY11" fmla="*/ 4631572 h 4631572"/>
              <a:gd name="connsiteX12" fmla="*/ 3856280 w 7893376"/>
              <a:gd name="connsiteY12" fmla="*/ 4631572 h 4631572"/>
              <a:gd name="connsiteX13" fmla="*/ 2126096 w 7893376"/>
              <a:gd name="connsiteY13" fmla="*/ 4631572 h 4631572"/>
              <a:gd name="connsiteX14" fmla="*/ 2126096 w 7893376"/>
              <a:gd name="connsiteY14" fmla="*/ 4631572 h 4631572"/>
              <a:gd name="connsiteX15" fmla="*/ 1744584 w 7893376"/>
              <a:gd name="connsiteY15" fmla="*/ 4631572 h 4631572"/>
              <a:gd name="connsiteX16" fmla="*/ 972640 w 7893376"/>
              <a:gd name="connsiteY16" fmla="*/ 3859628 h 4631572"/>
              <a:gd name="connsiteX17" fmla="*/ 972640 w 7893376"/>
              <a:gd name="connsiteY17" fmla="*/ 3224366 h 4631572"/>
              <a:gd name="connsiteX18" fmla="*/ 0 w 7893376"/>
              <a:gd name="connsiteY18" fmla="*/ 782782 h 4631572"/>
              <a:gd name="connsiteX19" fmla="*/ 967503 w 7893376"/>
              <a:gd name="connsiteY19" fmla="*/ 2462028 h 4631572"/>
              <a:gd name="connsiteX20" fmla="*/ 972640 w 7893376"/>
              <a:gd name="connsiteY20" fmla="*/ 694887 h 4631572"/>
              <a:gd name="connsiteX0" fmla="*/ 921269 w 7842005"/>
              <a:gd name="connsiteY0" fmla="*/ 694887 h 4631572"/>
              <a:gd name="connsiteX1" fmla="*/ 1693213 w 7842005"/>
              <a:gd name="connsiteY1" fmla="*/ 0 h 4631572"/>
              <a:gd name="connsiteX2" fmla="*/ 2074725 w 7842005"/>
              <a:gd name="connsiteY2" fmla="*/ 0 h 4631572"/>
              <a:gd name="connsiteX3" fmla="*/ 2074725 w 7842005"/>
              <a:gd name="connsiteY3" fmla="*/ 0 h 4631572"/>
              <a:gd name="connsiteX4" fmla="*/ 3804909 w 7842005"/>
              <a:gd name="connsiteY4" fmla="*/ 0 h 4631572"/>
              <a:gd name="connsiteX5" fmla="*/ 7070061 w 7842005"/>
              <a:gd name="connsiteY5" fmla="*/ 0 h 4631572"/>
              <a:gd name="connsiteX6" fmla="*/ 7842005 w 7842005"/>
              <a:gd name="connsiteY6" fmla="*/ 771944 h 4631572"/>
              <a:gd name="connsiteX7" fmla="*/ 7842005 w 7842005"/>
              <a:gd name="connsiteY7" fmla="*/ 771929 h 4631572"/>
              <a:gd name="connsiteX8" fmla="*/ 7842005 w 7842005"/>
              <a:gd name="connsiteY8" fmla="*/ 771929 h 4631572"/>
              <a:gd name="connsiteX9" fmla="*/ 7842005 w 7842005"/>
              <a:gd name="connsiteY9" fmla="*/ 1929822 h 4631572"/>
              <a:gd name="connsiteX10" fmla="*/ 7842005 w 7842005"/>
              <a:gd name="connsiteY10" fmla="*/ 3859628 h 4631572"/>
              <a:gd name="connsiteX11" fmla="*/ 7070061 w 7842005"/>
              <a:gd name="connsiteY11" fmla="*/ 4631572 h 4631572"/>
              <a:gd name="connsiteX12" fmla="*/ 3804909 w 7842005"/>
              <a:gd name="connsiteY12" fmla="*/ 4631572 h 4631572"/>
              <a:gd name="connsiteX13" fmla="*/ 2074725 w 7842005"/>
              <a:gd name="connsiteY13" fmla="*/ 4631572 h 4631572"/>
              <a:gd name="connsiteX14" fmla="*/ 2074725 w 7842005"/>
              <a:gd name="connsiteY14" fmla="*/ 4631572 h 4631572"/>
              <a:gd name="connsiteX15" fmla="*/ 1693213 w 7842005"/>
              <a:gd name="connsiteY15" fmla="*/ 4631572 h 4631572"/>
              <a:gd name="connsiteX16" fmla="*/ 921269 w 7842005"/>
              <a:gd name="connsiteY16" fmla="*/ 3859628 h 4631572"/>
              <a:gd name="connsiteX17" fmla="*/ 921269 w 7842005"/>
              <a:gd name="connsiteY17" fmla="*/ 3224366 h 4631572"/>
              <a:gd name="connsiteX18" fmla="*/ 0 w 7842005"/>
              <a:gd name="connsiteY18" fmla="*/ 2472881 h 4631572"/>
              <a:gd name="connsiteX19" fmla="*/ 916132 w 7842005"/>
              <a:gd name="connsiteY19" fmla="*/ 2462028 h 4631572"/>
              <a:gd name="connsiteX20" fmla="*/ 921269 w 7842005"/>
              <a:gd name="connsiteY20" fmla="*/ 694887 h 4631572"/>
              <a:gd name="connsiteX0" fmla="*/ 910995 w 7831731"/>
              <a:gd name="connsiteY0" fmla="*/ 694887 h 4631572"/>
              <a:gd name="connsiteX1" fmla="*/ 1682939 w 7831731"/>
              <a:gd name="connsiteY1" fmla="*/ 0 h 4631572"/>
              <a:gd name="connsiteX2" fmla="*/ 2064451 w 7831731"/>
              <a:gd name="connsiteY2" fmla="*/ 0 h 4631572"/>
              <a:gd name="connsiteX3" fmla="*/ 2064451 w 7831731"/>
              <a:gd name="connsiteY3" fmla="*/ 0 h 4631572"/>
              <a:gd name="connsiteX4" fmla="*/ 3794635 w 7831731"/>
              <a:gd name="connsiteY4" fmla="*/ 0 h 4631572"/>
              <a:gd name="connsiteX5" fmla="*/ 7059787 w 7831731"/>
              <a:gd name="connsiteY5" fmla="*/ 0 h 4631572"/>
              <a:gd name="connsiteX6" fmla="*/ 7831731 w 7831731"/>
              <a:gd name="connsiteY6" fmla="*/ 771944 h 4631572"/>
              <a:gd name="connsiteX7" fmla="*/ 7831731 w 7831731"/>
              <a:gd name="connsiteY7" fmla="*/ 771929 h 4631572"/>
              <a:gd name="connsiteX8" fmla="*/ 7831731 w 7831731"/>
              <a:gd name="connsiteY8" fmla="*/ 771929 h 4631572"/>
              <a:gd name="connsiteX9" fmla="*/ 7831731 w 7831731"/>
              <a:gd name="connsiteY9" fmla="*/ 1929822 h 4631572"/>
              <a:gd name="connsiteX10" fmla="*/ 7831731 w 7831731"/>
              <a:gd name="connsiteY10" fmla="*/ 3859628 h 4631572"/>
              <a:gd name="connsiteX11" fmla="*/ 7059787 w 7831731"/>
              <a:gd name="connsiteY11" fmla="*/ 4631572 h 4631572"/>
              <a:gd name="connsiteX12" fmla="*/ 3794635 w 7831731"/>
              <a:gd name="connsiteY12" fmla="*/ 4631572 h 4631572"/>
              <a:gd name="connsiteX13" fmla="*/ 2064451 w 7831731"/>
              <a:gd name="connsiteY13" fmla="*/ 4631572 h 4631572"/>
              <a:gd name="connsiteX14" fmla="*/ 2064451 w 7831731"/>
              <a:gd name="connsiteY14" fmla="*/ 4631572 h 4631572"/>
              <a:gd name="connsiteX15" fmla="*/ 1682939 w 7831731"/>
              <a:gd name="connsiteY15" fmla="*/ 4631572 h 4631572"/>
              <a:gd name="connsiteX16" fmla="*/ 910995 w 7831731"/>
              <a:gd name="connsiteY16" fmla="*/ 3859628 h 4631572"/>
              <a:gd name="connsiteX17" fmla="*/ 910995 w 7831731"/>
              <a:gd name="connsiteY17" fmla="*/ 3224366 h 4631572"/>
              <a:gd name="connsiteX18" fmla="*/ 0 w 7831731"/>
              <a:gd name="connsiteY18" fmla="*/ 2467744 h 4631572"/>
              <a:gd name="connsiteX19" fmla="*/ 905858 w 7831731"/>
              <a:gd name="connsiteY19" fmla="*/ 2462028 h 4631572"/>
              <a:gd name="connsiteX20" fmla="*/ 910995 w 7831731"/>
              <a:gd name="connsiteY20" fmla="*/ 694887 h 4631572"/>
              <a:gd name="connsiteX0" fmla="*/ 910995 w 7831731"/>
              <a:gd name="connsiteY0" fmla="*/ 694887 h 4631572"/>
              <a:gd name="connsiteX1" fmla="*/ 1682939 w 7831731"/>
              <a:gd name="connsiteY1" fmla="*/ 0 h 4631572"/>
              <a:gd name="connsiteX2" fmla="*/ 2064451 w 7831731"/>
              <a:gd name="connsiteY2" fmla="*/ 0 h 4631572"/>
              <a:gd name="connsiteX3" fmla="*/ 2064451 w 7831731"/>
              <a:gd name="connsiteY3" fmla="*/ 0 h 4631572"/>
              <a:gd name="connsiteX4" fmla="*/ 3794635 w 7831731"/>
              <a:gd name="connsiteY4" fmla="*/ 0 h 4631572"/>
              <a:gd name="connsiteX5" fmla="*/ 7059787 w 7831731"/>
              <a:gd name="connsiteY5" fmla="*/ 0 h 4631572"/>
              <a:gd name="connsiteX6" fmla="*/ 7831731 w 7831731"/>
              <a:gd name="connsiteY6" fmla="*/ 771944 h 4631572"/>
              <a:gd name="connsiteX7" fmla="*/ 7831731 w 7831731"/>
              <a:gd name="connsiteY7" fmla="*/ 771929 h 4631572"/>
              <a:gd name="connsiteX8" fmla="*/ 7831731 w 7831731"/>
              <a:gd name="connsiteY8" fmla="*/ 771929 h 4631572"/>
              <a:gd name="connsiteX9" fmla="*/ 7831731 w 7831731"/>
              <a:gd name="connsiteY9" fmla="*/ 1929822 h 4631572"/>
              <a:gd name="connsiteX10" fmla="*/ 7831731 w 7831731"/>
              <a:gd name="connsiteY10" fmla="*/ 3859628 h 4631572"/>
              <a:gd name="connsiteX11" fmla="*/ 7059787 w 7831731"/>
              <a:gd name="connsiteY11" fmla="*/ 4631572 h 4631572"/>
              <a:gd name="connsiteX12" fmla="*/ 3794635 w 7831731"/>
              <a:gd name="connsiteY12" fmla="*/ 4631572 h 4631572"/>
              <a:gd name="connsiteX13" fmla="*/ 2064451 w 7831731"/>
              <a:gd name="connsiteY13" fmla="*/ 4631572 h 4631572"/>
              <a:gd name="connsiteX14" fmla="*/ 2064451 w 7831731"/>
              <a:gd name="connsiteY14" fmla="*/ 4631572 h 4631572"/>
              <a:gd name="connsiteX15" fmla="*/ 1682939 w 7831731"/>
              <a:gd name="connsiteY15" fmla="*/ 4631572 h 4631572"/>
              <a:gd name="connsiteX16" fmla="*/ 910995 w 7831731"/>
              <a:gd name="connsiteY16" fmla="*/ 3859628 h 4631572"/>
              <a:gd name="connsiteX17" fmla="*/ 910995 w 7831731"/>
              <a:gd name="connsiteY17" fmla="*/ 3224366 h 4631572"/>
              <a:gd name="connsiteX18" fmla="*/ 0 w 7831731"/>
              <a:gd name="connsiteY18" fmla="*/ 2447195 h 4631572"/>
              <a:gd name="connsiteX19" fmla="*/ 905858 w 7831731"/>
              <a:gd name="connsiteY19" fmla="*/ 2462028 h 4631572"/>
              <a:gd name="connsiteX20" fmla="*/ 910995 w 7831731"/>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858 w 7826594"/>
              <a:gd name="connsiteY17" fmla="*/ 3224366 h 4631572"/>
              <a:gd name="connsiteX18" fmla="*/ 0 w 7826594"/>
              <a:gd name="connsiteY18" fmla="*/ 2472881 h 4631572"/>
              <a:gd name="connsiteX19" fmla="*/ 900721 w 7826594"/>
              <a:gd name="connsiteY19" fmla="*/ 2462028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0721 w 7826594"/>
              <a:gd name="connsiteY17" fmla="*/ 3316834 h 4631572"/>
              <a:gd name="connsiteX18" fmla="*/ 0 w 7826594"/>
              <a:gd name="connsiteY18" fmla="*/ 2472881 h 4631572"/>
              <a:gd name="connsiteX19" fmla="*/ 900721 w 7826594"/>
              <a:gd name="connsiteY19" fmla="*/ 2462028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0721 w 7826594"/>
              <a:gd name="connsiteY17" fmla="*/ 3316834 h 4631572"/>
              <a:gd name="connsiteX18" fmla="*/ 0 w 7826594"/>
              <a:gd name="connsiteY18" fmla="*/ 2472881 h 4631572"/>
              <a:gd name="connsiteX19" fmla="*/ 905858 w 7826594"/>
              <a:gd name="connsiteY19" fmla="*/ 2472302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660 w 7826594"/>
              <a:gd name="connsiteY17" fmla="*/ 3101077 h 4631572"/>
              <a:gd name="connsiteX18" fmla="*/ 0 w 7826594"/>
              <a:gd name="connsiteY18" fmla="*/ 2472881 h 4631572"/>
              <a:gd name="connsiteX19" fmla="*/ 905858 w 7826594"/>
              <a:gd name="connsiteY19" fmla="*/ 2472302 h 4631572"/>
              <a:gd name="connsiteX20" fmla="*/ 905858 w 7826594"/>
              <a:gd name="connsiteY20" fmla="*/ 694887 h 4631572"/>
              <a:gd name="connsiteX0" fmla="*/ 905858 w 7826594"/>
              <a:gd name="connsiteY0" fmla="*/ 694887 h 4631572"/>
              <a:gd name="connsiteX1" fmla="*/ 1677802 w 7826594"/>
              <a:gd name="connsiteY1" fmla="*/ 0 h 4631572"/>
              <a:gd name="connsiteX2" fmla="*/ 2059314 w 7826594"/>
              <a:gd name="connsiteY2" fmla="*/ 0 h 4631572"/>
              <a:gd name="connsiteX3" fmla="*/ 2059314 w 7826594"/>
              <a:gd name="connsiteY3" fmla="*/ 0 h 4631572"/>
              <a:gd name="connsiteX4" fmla="*/ 3789498 w 7826594"/>
              <a:gd name="connsiteY4" fmla="*/ 0 h 4631572"/>
              <a:gd name="connsiteX5" fmla="*/ 7054650 w 7826594"/>
              <a:gd name="connsiteY5" fmla="*/ 0 h 4631572"/>
              <a:gd name="connsiteX6" fmla="*/ 7826594 w 7826594"/>
              <a:gd name="connsiteY6" fmla="*/ 771944 h 4631572"/>
              <a:gd name="connsiteX7" fmla="*/ 7826594 w 7826594"/>
              <a:gd name="connsiteY7" fmla="*/ 771929 h 4631572"/>
              <a:gd name="connsiteX8" fmla="*/ 7826594 w 7826594"/>
              <a:gd name="connsiteY8" fmla="*/ 771929 h 4631572"/>
              <a:gd name="connsiteX9" fmla="*/ 7826594 w 7826594"/>
              <a:gd name="connsiteY9" fmla="*/ 1929822 h 4631572"/>
              <a:gd name="connsiteX10" fmla="*/ 7826594 w 7826594"/>
              <a:gd name="connsiteY10" fmla="*/ 3859628 h 4631572"/>
              <a:gd name="connsiteX11" fmla="*/ 7054650 w 7826594"/>
              <a:gd name="connsiteY11" fmla="*/ 4631572 h 4631572"/>
              <a:gd name="connsiteX12" fmla="*/ 3789498 w 7826594"/>
              <a:gd name="connsiteY12" fmla="*/ 4631572 h 4631572"/>
              <a:gd name="connsiteX13" fmla="*/ 2059314 w 7826594"/>
              <a:gd name="connsiteY13" fmla="*/ 4631572 h 4631572"/>
              <a:gd name="connsiteX14" fmla="*/ 2059314 w 7826594"/>
              <a:gd name="connsiteY14" fmla="*/ 4631572 h 4631572"/>
              <a:gd name="connsiteX15" fmla="*/ 1677802 w 7826594"/>
              <a:gd name="connsiteY15" fmla="*/ 4631572 h 4631572"/>
              <a:gd name="connsiteX16" fmla="*/ 905858 w 7826594"/>
              <a:gd name="connsiteY16" fmla="*/ 3859628 h 4631572"/>
              <a:gd name="connsiteX17" fmla="*/ 905660 w 7826594"/>
              <a:gd name="connsiteY17" fmla="*/ 3101077 h 4631572"/>
              <a:gd name="connsiteX18" fmla="*/ 0 w 7826594"/>
              <a:gd name="connsiteY18" fmla="*/ 2472881 h 4631572"/>
              <a:gd name="connsiteX19" fmla="*/ 905858 w 7826594"/>
              <a:gd name="connsiteY19" fmla="*/ 2318190 h 4631572"/>
              <a:gd name="connsiteX20" fmla="*/ 905858 w 7826594"/>
              <a:gd name="connsiteY20" fmla="*/ 694887 h 4631572"/>
              <a:gd name="connsiteX0" fmla="*/ 910797 w 7831533"/>
              <a:gd name="connsiteY0" fmla="*/ 694887 h 4631572"/>
              <a:gd name="connsiteX1" fmla="*/ 1682741 w 7831533"/>
              <a:gd name="connsiteY1" fmla="*/ 0 h 4631572"/>
              <a:gd name="connsiteX2" fmla="*/ 2064253 w 7831533"/>
              <a:gd name="connsiteY2" fmla="*/ 0 h 4631572"/>
              <a:gd name="connsiteX3" fmla="*/ 2064253 w 7831533"/>
              <a:gd name="connsiteY3" fmla="*/ 0 h 4631572"/>
              <a:gd name="connsiteX4" fmla="*/ 3794437 w 7831533"/>
              <a:gd name="connsiteY4" fmla="*/ 0 h 4631572"/>
              <a:gd name="connsiteX5" fmla="*/ 7059589 w 7831533"/>
              <a:gd name="connsiteY5" fmla="*/ 0 h 4631572"/>
              <a:gd name="connsiteX6" fmla="*/ 7831533 w 7831533"/>
              <a:gd name="connsiteY6" fmla="*/ 771944 h 4631572"/>
              <a:gd name="connsiteX7" fmla="*/ 7831533 w 7831533"/>
              <a:gd name="connsiteY7" fmla="*/ 771929 h 4631572"/>
              <a:gd name="connsiteX8" fmla="*/ 7831533 w 7831533"/>
              <a:gd name="connsiteY8" fmla="*/ 771929 h 4631572"/>
              <a:gd name="connsiteX9" fmla="*/ 7831533 w 7831533"/>
              <a:gd name="connsiteY9" fmla="*/ 1929822 h 4631572"/>
              <a:gd name="connsiteX10" fmla="*/ 7831533 w 7831533"/>
              <a:gd name="connsiteY10" fmla="*/ 3859628 h 4631572"/>
              <a:gd name="connsiteX11" fmla="*/ 7059589 w 7831533"/>
              <a:gd name="connsiteY11" fmla="*/ 4631572 h 4631572"/>
              <a:gd name="connsiteX12" fmla="*/ 3794437 w 7831533"/>
              <a:gd name="connsiteY12" fmla="*/ 4631572 h 4631572"/>
              <a:gd name="connsiteX13" fmla="*/ 2064253 w 7831533"/>
              <a:gd name="connsiteY13" fmla="*/ 4631572 h 4631572"/>
              <a:gd name="connsiteX14" fmla="*/ 2064253 w 7831533"/>
              <a:gd name="connsiteY14" fmla="*/ 4631572 h 4631572"/>
              <a:gd name="connsiteX15" fmla="*/ 1682741 w 7831533"/>
              <a:gd name="connsiteY15" fmla="*/ 4631572 h 4631572"/>
              <a:gd name="connsiteX16" fmla="*/ 910797 w 7831533"/>
              <a:gd name="connsiteY16" fmla="*/ 3859628 h 4631572"/>
              <a:gd name="connsiteX17" fmla="*/ 910599 w 7831533"/>
              <a:gd name="connsiteY17" fmla="*/ 3101077 h 4631572"/>
              <a:gd name="connsiteX18" fmla="*/ 0 w 7831533"/>
              <a:gd name="connsiteY18" fmla="*/ 2339317 h 4631572"/>
              <a:gd name="connsiteX19" fmla="*/ 910797 w 7831533"/>
              <a:gd name="connsiteY19" fmla="*/ 2318190 h 4631572"/>
              <a:gd name="connsiteX20" fmla="*/ 910797 w 7831533"/>
              <a:gd name="connsiteY20" fmla="*/ 694887 h 4631572"/>
              <a:gd name="connsiteX0" fmla="*/ 826834 w 7747570"/>
              <a:gd name="connsiteY0" fmla="*/ 694887 h 4631572"/>
              <a:gd name="connsiteX1" fmla="*/ 1598778 w 7747570"/>
              <a:gd name="connsiteY1" fmla="*/ 0 h 4631572"/>
              <a:gd name="connsiteX2" fmla="*/ 1980290 w 7747570"/>
              <a:gd name="connsiteY2" fmla="*/ 0 h 4631572"/>
              <a:gd name="connsiteX3" fmla="*/ 1980290 w 7747570"/>
              <a:gd name="connsiteY3" fmla="*/ 0 h 4631572"/>
              <a:gd name="connsiteX4" fmla="*/ 3710474 w 7747570"/>
              <a:gd name="connsiteY4" fmla="*/ 0 h 4631572"/>
              <a:gd name="connsiteX5" fmla="*/ 6975626 w 7747570"/>
              <a:gd name="connsiteY5" fmla="*/ 0 h 4631572"/>
              <a:gd name="connsiteX6" fmla="*/ 7747570 w 7747570"/>
              <a:gd name="connsiteY6" fmla="*/ 771944 h 4631572"/>
              <a:gd name="connsiteX7" fmla="*/ 7747570 w 7747570"/>
              <a:gd name="connsiteY7" fmla="*/ 771929 h 4631572"/>
              <a:gd name="connsiteX8" fmla="*/ 7747570 w 7747570"/>
              <a:gd name="connsiteY8" fmla="*/ 771929 h 4631572"/>
              <a:gd name="connsiteX9" fmla="*/ 7747570 w 7747570"/>
              <a:gd name="connsiteY9" fmla="*/ 1929822 h 4631572"/>
              <a:gd name="connsiteX10" fmla="*/ 7747570 w 7747570"/>
              <a:gd name="connsiteY10" fmla="*/ 3859628 h 4631572"/>
              <a:gd name="connsiteX11" fmla="*/ 6975626 w 7747570"/>
              <a:gd name="connsiteY11" fmla="*/ 4631572 h 4631572"/>
              <a:gd name="connsiteX12" fmla="*/ 3710474 w 7747570"/>
              <a:gd name="connsiteY12" fmla="*/ 4631572 h 4631572"/>
              <a:gd name="connsiteX13" fmla="*/ 1980290 w 7747570"/>
              <a:gd name="connsiteY13" fmla="*/ 4631572 h 4631572"/>
              <a:gd name="connsiteX14" fmla="*/ 1980290 w 7747570"/>
              <a:gd name="connsiteY14" fmla="*/ 4631572 h 4631572"/>
              <a:gd name="connsiteX15" fmla="*/ 1598778 w 7747570"/>
              <a:gd name="connsiteY15" fmla="*/ 4631572 h 4631572"/>
              <a:gd name="connsiteX16" fmla="*/ 826834 w 7747570"/>
              <a:gd name="connsiteY16" fmla="*/ 3859628 h 4631572"/>
              <a:gd name="connsiteX17" fmla="*/ 826636 w 7747570"/>
              <a:gd name="connsiteY17" fmla="*/ 3101077 h 4631572"/>
              <a:gd name="connsiteX18" fmla="*/ 0 w 7747570"/>
              <a:gd name="connsiteY18" fmla="*/ 2323906 h 4631572"/>
              <a:gd name="connsiteX19" fmla="*/ 826834 w 7747570"/>
              <a:gd name="connsiteY19" fmla="*/ 2318190 h 4631572"/>
              <a:gd name="connsiteX20" fmla="*/ 826834 w 7747570"/>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37057 w 7757793"/>
              <a:gd name="connsiteY19" fmla="*/ 2318190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275660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329635 h 4631572"/>
              <a:gd name="connsiteX20" fmla="*/ 837057 w 7757793"/>
              <a:gd name="connsiteY20" fmla="*/ 694887 h 4631572"/>
              <a:gd name="connsiteX0" fmla="*/ 837057 w 7757793"/>
              <a:gd name="connsiteY0" fmla="*/ 694887 h 4631572"/>
              <a:gd name="connsiteX1" fmla="*/ 1609001 w 7757793"/>
              <a:gd name="connsiteY1" fmla="*/ 0 h 4631572"/>
              <a:gd name="connsiteX2" fmla="*/ 1990513 w 7757793"/>
              <a:gd name="connsiteY2" fmla="*/ 0 h 4631572"/>
              <a:gd name="connsiteX3" fmla="*/ 1990513 w 7757793"/>
              <a:gd name="connsiteY3" fmla="*/ 0 h 4631572"/>
              <a:gd name="connsiteX4" fmla="*/ 3720697 w 7757793"/>
              <a:gd name="connsiteY4" fmla="*/ 0 h 4631572"/>
              <a:gd name="connsiteX5" fmla="*/ 6985849 w 7757793"/>
              <a:gd name="connsiteY5" fmla="*/ 0 h 4631572"/>
              <a:gd name="connsiteX6" fmla="*/ 7757793 w 7757793"/>
              <a:gd name="connsiteY6" fmla="*/ 771944 h 4631572"/>
              <a:gd name="connsiteX7" fmla="*/ 7757793 w 7757793"/>
              <a:gd name="connsiteY7" fmla="*/ 771929 h 4631572"/>
              <a:gd name="connsiteX8" fmla="*/ 7757793 w 7757793"/>
              <a:gd name="connsiteY8" fmla="*/ 771929 h 4631572"/>
              <a:gd name="connsiteX9" fmla="*/ 7757793 w 7757793"/>
              <a:gd name="connsiteY9" fmla="*/ 1929822 h 4631572"/>
              <a:gd name="connsiteX10" fmla="*/ 7757793 w 7757793"/>
              <a:gd name="connsiteY10" fmla="*/ 3859628 h 4631572"/>
              <a:gd name="connsiteX11" fmla="*/ 6985849 w 7757793"/>
              <a:gd name="connsiteY11" fmla="*/ 4631572 h 4631572"/>
              <a:gd name="connsiteX12" fmla="*/ 3720697 w 7757793"/>
              <a:gd name="connsiteY12" fmla="*/ 4631572 h 4631572"/>
              <a:gd name="connsiteX13" fmla="*/ 1990513 w 7757793"/>
              <a:gd name="connsiteY13" fmla="*/ 4631572 h 4631572"/>
              <a:gd name="connsiteX14" fmla="*/ 1990513 w 7757793"/>
              <a:gd name="connsiteY14" fmla="*/ 4631572 h 4631572"/>
              <a:gd name="connsiteX15" fmla="*/ 1609001 w 7757793"/>
              <a:gd name="connsiteY15" fmla="*/ 4631572 h 4631572"/>
              <a:gd name="connsiteX16" fmla="*/ 837057 w 7757793"/>
              <a:gd name="connsiteY16" fmla="*/ 3859628 h 4631572"/>
              <a:gd name="connsiteX17" fmla="*/ 836859 w 7757793"/>
              <a:gd name="connsiteY17" fmla="*/ 3101077 h 4631572"/>
              <a:gd name="connsiteX18" fmla="*/ 0 w 7757793"/>
              <a:gd name="connsiteY18" fmla="*/ 2270743 h 4631572"/>
              <a:gd name="connsiteX19" fmla="*/ 842168 w 7757793"/>
              <a:gd name="connsiteY19" fmla="*/ 2272485 h 4631572"/>
              <a:gd name="connsiteX20" fmla="*/ 837057 w 7757793"/>
              <a:gd name="connsiteY20" fmla="*/ 694887 h 4631572"/>
              <a:gd name="connsiteX0" fmla="*/ 827899 w 7748635"/>
              <a:gd name="connsiteY0" fmla="*/ 694887 h 4631572"/>
              <a:gd name="connsiteX1" fmla="*/ 1599843 w 7748635"/>
              <a:gd name="connsiteY1" fmla="*/ 0 h 4631572"/>
              <a:gd name="connsiteX2" fmla="*/ 1981355 w 7748635"/>
              <a:gd name="connsiteY2" fmla="*/ 0 h 4631572"/>
              <a:gd name="connsiteX3" fmla="*/ 1981355 w 7748635"/>
              <a:gd name="connsiteY3" fmla="*/ 0 h 4631572"/>
              <a:gd name="connsiteX4" fmla="*/ 3711539 w 7748635"/>
              <a:gd name="connsiteY4" fmla="*/ 0 h 4631572"/>
              <a:gd name="connsiteX5" fmla="*/ 6976691 w 7748635"/>
              <a:gd name="connsiteY5" fmla="*/ 0 h 4631572"/>
              <a:gd name="connsiteX6" fmla="*/ 7748635 w 7748635"/>
              <a:gd name="connsiteY6" fmla="*/ 771944 h 4631572"/>
              <a:gd name="connsiteX7" fmla="*/ 7748635 w 7748635"/>
              <a:gd name="connsiteY7" fmla="*/ 771929 h 4631572"/>
              <a:gd name="connsiteX8" fmla="*/ 7748635 w 7748635"/>
              <a:gd name="connsiteY8" fmla="*/ 771929 h 4631572"/>
              <a:gd name="connsiteX9" fmla="*/ 7748635 w 7748635"/>
              <a:gd name="connsiteY9" fmla="*/ 1929822 h 4631572"/>
              <a:gd name="connsiteX10" fmla="*/ 7748635 w 7748635"/>
              <a:gd name="connsiteY10" fmla="*/ 3859628 h 4631572"/>
              <a:gd name="connsiteX11" fmla="*/ 6976691 w 7748635"/>
              <a:gd name="connsiteY11" fmla="*/ 4631572 h 4631572"/>
              <a:gd name="connsiteX12" fmla="*/ 3711539 w 7748635"/>
              <a:gd name="connsiteY12" fmla="*/ 4631572 h 4631572"/>
              <a:gd name="connsiteX13" fmla="*/ 1981355 w 7748635"/>
              <a:gd name="connsiteY13" fmla="*/ 4631572 h 4631572"/>
              <a:gd name="connsiteX14" fmla="*/ 1981355 w 7748635"/>
              <a:gd name="connsiteY14" fmla="*/ 4631572 h 4631572"/>
              <a:gd name="connsiteX15" fmla="*/ 1599843 w 7748635"/>
              <a:gd name="connsiteY15" fmla="*/ 4631572 h 4631572"/>
              <a:gd name="connsiteX16" fmla="*/ 827899 w 7748635"/>
              <a:gd name="connsiteY16" fmla="*/ 3859628 h 4631572"/>
              <a:gd name="connsiteX17" fmla="*/ 827701 w 7748635"/>
              <a:gd name="connsiteY17" fmla="*/ 3101077 h 4631572"/>
              <a:gd name="connsiteX18" fmla="*/ 0 w 7748635"/>
              <a:gd name="connsiteY18" fmla="*/ 2210418 h 4631572"/>
              <a:gd name="connsiteX19" fmla="*/ 833010 w 7748635"/>
              <a:gd name="connsiteY19" fmla="*/ 2272485 h 4631572"/>
              <a:gd name="connsiteX20" fmla="*/ 827899 w 7748635"/>
              <a:gd name="connsiteY20" fmla="*/ 694887 h 4631572"/>
              <a:gd name="connsiteX0" fmla="*/ 824846 w 7745582"/>
              <a:gd name="connsiteY0" fmla="*/ 694887 h 4631572"/>
              <a:gd name="connsiteX1" fmla="*/ 1596790 w 7745582"/>
              <a:gd name="connsiteY1" fmla="*/ 0 h 4631572"/>
              <a:gd name="connsiteX2" fmla="*/ 1978302 w 7745582"/>
              <a:gd name="connsiteY2" fmla="*/ 0 h 4631572"/>
              <a:gd name="connsiteX3" fmla="*/ 1978302 w 7745582"/>
              <a:gd name="connsiteY3" fmla="*/ 0 h 4631572"/>
              <a:gd name="connsiteX4" fmla="*/ 3708486 w 7745582"/>
              <a:gd name="connsiteY4" fmla="*/ 0 h 4631572"/>
              <a:gd name="connsiteX5" fmla="*/ 6973638 w 7745582"/>
              <a:gd name="connsiteY5" fmla="*/ 0 h 4631572"/>
              <a:gd name="connsiteX6" fmla="*/ 7745582 w 7745582"/>
              <a:gd name="connsiteY6" fmla="*/ 771944 h 4631572"/>
              <a:gd name="connsiteX7" fmla="*/ 7745582 w 7745582"/>
              <a:gd name="connsiteY7" fmla="*/ 771929 h 4631572"/>
              <a:gd name="connsiteX8" fmla="*/ 7745582 w 7745582"/>
              <a:gd name="connsiteY8" fmla="*/ 771929 h 4631572"/>
              <a:gd name="connsiteX9" fmla="*/ 7745582 w 7745582"/>
              <a:gd name="connsiteY9" fmla="*/ 1929822 h 4631572"/>
              <a:gd name="connsiteX10" fmla="*/ 7745582 w 7745582"/>
              <a:gd name="connsiteY10" fmla="*/ 3859628 h 4631572"/>
              <a:gd name="connsiteX11" fmla="*/ 6973638 w 7745582"/>
              <a:gd name="connsiteY11" fmla="*/ 4631572 h 4631572"/>
              <a:gd name="connsiteX12" fmla="*/ 3708486 w 7745582"/>
              <a:gd name="connsiteY12" fmla="*/ 4631572 h 4631572"/>
              <a:gd name="connsiteX13" fmla="*/ 1978302 w 7745582"/>
              <a:gd name="connsiteY13" fmla="*/ 4631572 h 4631572"/>
              <a:gd name="connsiteX14" fmla="*/ 1978302 w 7745582"/>
              <a:gd name="connsiteY14" fmla="*/ 4631572 h 4631572"/>
              <a:gd name="connsiteX15" fmla="*/ 1596790 w 7745582"/>
              <a:gd name="connsiteY15" fmla="*/ 4631572 h 4631572"/>
              <a:gd name="connsiteX16" fmla="*/ 824846 w 7745582"/>
              <a:gd name="connsiteY16" fmla="*/ 3859628 h 4631572"/>
              <a:gd name="connsiteX17" fmla="*/ 824648 w 7745582"/>
              <a:gd name="connsiteY17" fmla="*/ 3101077 h 4631572"/>
              <a:gd name="connsiteX18" fmla="*/ 0 w 7745582"/>
              <a:gd name="connsiteY18" fmla="*/ 2267568 h 4631572"/>
              <a:gd name="connsiteX19" fmla="*/ 829957 w 7745582"/>
              <a:gd name="connsiteY19" fmla="*/ 2272485 h 4631572"/>
              <a:gd name="connsiteX20" fmla="*/ 824846 w 7745582"/>
              <a:gd name="connsiteY20" fmla="*/ 694887 h 4631572"/>
              <a:gd name="connsiteX0" fmla="*/ 824846 w 7745582"/>
              <a:gd name="connsiteY0" fmla="*/ 694887 h 4631572"/>
              <a:gd name="connsiteX1" fmla="*/ 1596790 w 7745582"/>
              <a:gd name="connsiteY1" fmla="*/ 0 h 4631572"/>
              <a:gd name="connsiteX2" fmla="*/ 1978302 w 7745582"/>
              <a:gd name="connsiteY2" fmla="*/ 0 h 4631572"/>
              <a:gd name="connsiteX3" fmla="*/ 1978302 w 7745582"/>
              <a:gd name="connsiteY3" fmla="*/ 0 h 4631572"/>
              <a:gd name="connsiteX4" fmla="*/ 3708486 w 7745582"/>
              <a:gd name="connsiteY4" fmla="*/ 0 h 4631572"/>
              <a:gd name="connsiteX5" fmla="*/ 6973638 w 7745582"/>
              <a:gd name="connsiteY5" fmla="*/ 0 h 4631572"/>
              <a:gd name="connsiteX6" fmla="*/ 7745582 w 7745582"/>
              <a:gd name="connsiteY6" fmla="*/ 771944 h 4631572"/>
              <a:gd name="connsiteX7" fmla="*/ 7745582 w 7745582"/>
              <a:gd name="connsiteY7" fmla="*/ 771929 h 4631572"/>
              <a:gd name="connsiteX8" fmla="*/ 7745582 w 7745582"/>
              <a:gd name="connsiteY8" fmla="*/ 771929 h 4631572"/>
              <a:gd name="connsiteX9" fmla="*/ 7745582 w 7745582"/>
              <a:gd name="connsiteY9" fmla="*/ 1929822 h 4631572"/>
              <a:gd name="connsiteX10" fmla="*/ 7745582 w 7745582"/>
              <a:gd name="connsiteY10" fmla="*/ 3859628 h 4631572"/>
              <a:gd name="connsiteX11" fmla="*/ 6973638 w 7745582"/>
              <a:gd name="connsiteY11" fmla="*/ 4631572 h 4631572"/>
              <a:gd name="connsiteX12" fmla="*/ 3708486 w 7745582"/>
              <a:gd name="connsiteY12" fmla="*/ 4631572 h 4631572"/>
              <a:gd name="connsiteX13" fmla="*/ 1978302 w 7745582"/>
              <a:gd name="connsiteY13" fmla="*/ 4631572 h 4631572"/>
              <a:gd name="connsiteX14" fmla="*/ 1978302 w 7745582"/>
              <a:gd name="connsiteY14" fmla="*/ 4631572 h 4631572"/>
              <a:gd name="connsiteX15" fmla="*/ 1596790 w 7745582"/>
              <a:gd name="connsiteY15" fmla="*/ 4631572 h 4631572"/>
              <a:gd name="connsiteX16" fmla="*/ 824846 w 7745582"/>
              <a:gd name="connsiteY16" fmla="*/ 3859628 h 4631572"/>
              <a:gd name="connsiteX17" fmla="*/ 830753 w 7745582"/>
              <a:gd name="connsiteY17" fmla="*/ 3113777 h 4631572"/>
              <a:gd name="connsiteX18" fmla="*/ 0 w 7745582"/>
              <a:gd name="connsiteY18" fmla="*/ 2267568 h 4631572"/>
              <a:gd name="connsiteX19" fmla="*/ 829957 w 7745582"/>
              <a:gd name="connsiteY19" fmla="*/ 2272485 h 4631572"/>
              <a:gd name="connsiteX20" fmla="*/ 824846 w 7745582"/>
              <a:gd name="connsiteY20" fmla="*/ 694887 h 46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45582" h="4631572">
                <a:moveTo>
                  <a:pt x="824846" y="694887"/>
                </a:moveTo>
                <a:cubicBezTo>
                  <a:pt x="824846" y="268554"/>
                  <a:pt x="1170457" y="0"/>
                  <a:pt x="1596790" y="0"/>
                </a:cubicBezTo>
                <a:lnTo>
                  <a:pt x="1978302" y="0"/>
                </a:lnTo>
                <a:lnTo>
                  <a:pt x="1978302" y="0"/>
                </a:lnTo>
                <a:lnTo>
                  <a:pt x="3708486" y="0"/>
                </a:lnTo>
                <a:lnTo>
                  <a:pt x="6973638" y="0"/>
                </a:lnTo>
                <a:cubicBezTo>
                  <a:pt x="7399971" y="0"/>
                  <a:pt x="7745582" y="345611"/>
                  <a:pt x="7745582" y="771944"/>
                </a:cubicBezTo>
                <a:lnTo>
                  <a:pt x="7745582" y="771929"/>
                </a:lnTo>
                <a:lnTo>
                  <a:pt x="7745582" y="771929"/>
                </a:lnTo>
                <a:lnTo>
                  <a:pt x="7745582" y="1929822"/>
                </a:lnTo>
                <a:lnTo>
                  <a:pt x="7745582" y="3859628"/>
                </a:lnTo>
                <a:cubicBezTo>
                  <a:pt x="7745582" y="4285961"/>
                  <a:pt x="7399971" y="4631572"/>
                  <a:pt x="6973638" y="4631572"/>
                </a:cubicBezTo>
                <a:lnTo>
                  <a:pt x="3708486" y="4631572"/>
                </a:lnTo>
                <a:lnTo>
                  <a:pt x="1978302" y="4631572"/>
                </a:lnTo>
                <a:lnTo>
                  <a:pt x="1978302" y="4631572"/>
                </a:lnTo>
                <a:lnTo>
                  <a:pt x="1596790" y="4631572"/>
                </a:lnTo>
                <a:cubicBezTo>
                  <a:pt x="1170457" y="4631572"/>
                  <a:pt x="824846" y="4285961"/>
                  <a:pt x="824846" y="3859628"/>
                </a:cubicBezTo>
                <a:cubicBezTo>
                  <a:pt x="823134" y="3678697"/>
                  <a:pt x="832465" y="3294708"/>
                  <a:pt x="830753" y="3113777"/>
                </a:cubicBezTo>
                <a:lnTo>
                  <a:pt x="0" y="2267568"/>
                </a:lnTo>
                <a:lnTo>
                  <a:pt x="829957" y="2272485"/>
                </a:lnTo>
                <a:cubicBezTo>
                  <a:pt x="831669" y="1683438"/>
                  <a:pt x="823134" y="1283934"/>
                  <a:pt x="824846" y="694887"/>
                </a:cubicBezTo>
                <a:close/>
              </a:path>
            </a:pathLst>
          </a:custGeom>
          <a:solidFill>
            <a:schemeClr val="bg1"/>
          </a:solidFill>
          <a:ln w="66675">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000"/>
              </a:spcAft>
            </a:pPr>
            <a:endParaRPr lang="en-GB" sz="2600" dirty="0">
              <a:solidFill>
                <a:schemeClr val="tx1"/>
              </a:solidFill>
              <a:latin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265FBB67-650A-C2A7-D5BE-19EF5988F051}"/>
              </a:ext>
            </a:extLst>
          </p:cNvPr>
          <p:cNvSpPr>
            <a:spLocks noGrp="1"/>
          </p:cNvSpPr>
          <p:nvPr>
            <p:ph type="body" sz="quarter" idx="10"/>
          </p:nvPr>
        </p:nvSpPr>
        <p:spPr>
          <a:xfrm>
            <a:off x="2086895" y="1981917"/>
            <a:ext cx="6521077" cy="4243788"/>
          </a:xfrm>
        </p:spPr>
        <p:txBody>
          <a:bodyPr>
            <a:normAutofit fontScale="92500" lnSpcReduction="10000"/>
          </a:bodyPr>
          <a:lstStyle/>
          <a:p>
            <a:pPr marL="342900" indent="-342900">
              <a:spcAft>
                <a:spcPts val="1000"/>
              </a:spcAft>
              <a:buFont typeface="+mj-lt"/>
              <a:buAutoNum type="arabicPeriod"/>
            </a:pPr>
            <a:r>
              <a:rPr lang="en-GB" sz="2400" dirty="0">
                <a:latin typeface="Calibri" panose="020F0502020204030204" pitchFamily="34" charset="0"/>
                <a:cs typeface="Calibri" panose="020F0502020204030204" pitchFamily="34" charset="0"/>
              </a:rPr>
              <a:t>Ba </a:t>
            </a:r>
            <a:r>
              <a:rPr lang="en-GB" sz="2400" dirty="0" err="1">
                <a:latin typeface="Calibri" panose="020F0502020204030204" pitchFamily="34" charset="0"/>
                <a:cs typeface="Calibri" panose="020F0502020204030204" pitchFamily="34" charset="0"/>
              </a:rPr>
              <a:t>chóir</a:t>
            </a:r>
            <a:r>
              <a:rPr lang="en-GB" sz="2400" dirty="0">
                <a:latin typeface="Calibri" panose="020F0502020204030204" pitchFamily="34" charset="0"/>
                <a:cs typeface="Calibri" panose="020F0502020204030204" pitchFamily="34" charset="0"/>
              </a:rPr>
              <a:t> go </a:t>
            </a:r>
            <a:r>
              <a:rPr lang="en-GB" sz="2400" dirty="0" err="1">
                <a:latin typeface="Calibri" panose="020F0502020204030204" pitchFamily="34" charset="0"/>
                <a:cs typeface="Calibri" panose="020F0502020204030204" pitchFamily="34" charset="0"/>
              </a:rPr>
              <a:t>mbeadh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tionchar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níos</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mó</a:t>
            </a:r>
            <a:r>
              <a:rPr lang="en-GB" sz="2400" dirty="0">
                <a:latin typeface="Calibri" panose="020F0502020204030204" pitchFamily="34" charset="0"/>
                <a:cs typeface="Calibri" panose="020F0502020204030204" pitchFamily="34" charset="0"/>
              </a:rPr>
              <a:t> ag </a:t>
            </a:r>
            <a:r>
              <a:rPr lang="en-GB" sz="2400" dirty="0" err="1">
                <a:latin typeface="Calibri" panose="020F0502020204030204" pitchFamily="34" charset="0"/>
                <a:cs typeface="Calibri" panose="020F0502020204030204" pitchFamily="34" charset="0"/>
              </a:rPr>
              <a:t>saoránaigh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maidir</a:t>
            </a:r>
            <a:r>
              <a:rPr lang="en-GB" sz="2400" dirty="0">
                <a:latin typeface="Calibri" panose="020F0502020204030204" pitchFamily="34" charset="0"/>
                <a:cs typeface="Calibri" panose="020F0502020204030204" pitchFamily="34" charset="0"/>
              </a:rPr>
              <a:t> le </a:t>
            </a:r>
            <a:r>
              <a:rPr lang="en-GB" sz="2400" dirty="0" err="1">
                <a:latin typeface="Calibri" panose="020F0502020204030204" pitchFamily="34" charset="0"/>
                <a:cs typeface="Calibri" panose="020F0502020204030204" pitchFamily="34" charset="0"/>
              </a:rPr>
              <a:t>dlíthe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cánach</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chruthú</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agus</a:t>
            </a:r>
            <a:r>
              <a:rPr lang="en-GB" sz="2400" dirty="0">
                <a:latin typeface="Calibri" panose="020F0502020204030204" pitchFamily="34" charset="0"/>
                <a:cs typeface="Calibri" panose="020F0502020204030204" pitchFamily="34" charset="0"/>
              </a:rPr>
              <a:t> a </a:t>
            </a:r>
            <a:r>
              <a:rPr lang="en-GB" sz="2400" dirty="0" err="1">
                <a:latin typeface="Calibri" panose="020F0502020204030204" pitchFamily="34" charset="0"/>
                <a:cs typeface="Calibri" panose="020F0502020204030204" pitchFamily="34" charset="0"/>
              </a:rPr>
              <a:t>leasú</a:t>
            </a:r>
            <a:r>
              <a:rPr lang="en-GB" sz="2400" dirty="0">
                <a:latin typeface="Calibri" panose="020F0502020204030204" pitchFamily="34" charset="0"/>
                <a:cs typeface="Calibri" panose="020F0502020204030204" pitchFamily="34" charset="0"/>
              </a:rPr>
              <a:t> in </a:t>
            </a:r>
            <a:r>
              <a:rPr lang="en-GB" sz="2400" dirty="0" err="1">
                <a:latin typeface="Calibri" panose="020F0502020204030204" pitchFamily="34" charset="0"/>
                <a:cs typeface="Calibri" panose="020F0502020204030204" pitchFamily="34" charset="0"/>
              </a:rPr>
              <a:t>Éirinn</a:t>
            </a:r>
            <a:endParaRPr lang="en-GB" sz="2400" dirty="0">
              <a:latin typeface="Calibri" panose="020F0502020204030204" pitchFamily="34" charset="0"/>
              <a:cs typeface="Calibri" panose="020F0502020204030204" pitchFamily="34" charset="0"/>
            </a:endParaRPr>
          </a:p>
          <a:p>
            <a:pPr marL="342900" indent="-342900">
              <a:spcAft>
                <a:spcPts val="1000"/>
              </a:spcAft>
              <a:buFont typeface="+mj-lt"/>
              <a:buAutoNum type="arabicPeriod"/>
            </a:pPr>
            <a:r>
              <a:rPr lang="en-GB" sz="2400" dirty="0" err="1">
                <a:latin typeface="Calibri" panose="020F0502020204030204" pitchFamily="34" charset="0"/>
                <a:cs typeface="Calibri" panose="020F0502020204030204" pitchFamily="34" charset="0"/>
              </a:rPr>
              <a:t>Bíonn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tionchar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dearfach</a:t>
            </a:r>
            <a:r>
              <a:rPr lang="en-GB" sz="2400" dirty="0">
                <a:latin typeface="Calibri" panose="020F0502020204030204" pitchFamily="34" charset="0"/>
                <a:cs typeface="Calibri" panose="020F0502020204030204" pitchFamily="34" charset="0"/>
              </a:rPr>
              <a:t> ag </a:t>
            </a:r>
            <a:r>
              <a:rPr lang="en-GB" sz="2400" dirty="0" err="1">
                <a:latin typeface="Calibri" panose="020F0502020204030204" pitchFamily="34" charset="0"/>
                <a:cs typeface="Calibri" panose="020F0502020204030204" pitchFamily="34" charset="0"/>
              </a:rPr>
              <a:t>cánacha</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Peacaí</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Cháin</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Tháirgí</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Tobac</a:t>
            </a:r>
            <a:r>
              <a:rPr lang="en-GB" sz="2400" dirty="0">
                <a:latin typeface="Calibri" panose="020F0502020204030204" pitchFamily="34" charset="0"/>
                <a:cs typeface="Calibri" panose="020F0502020204030204" pitchFamily="34" charset="0"/>
              </a:rPr>
              <a:t> in </a:t>
            </a:r>
            <a:r>
              <a:rPr lang="en-GB" sz="2400" dirty="0" err="1">
                <a:latin typeface="Calibri" panose="020F0502020204030204" pitchFamily="34" charset="0"/>
                <a:cs typeface="Calibri" panose="020F0502020204030204" pitchFamily="34" charset="0"/>
              </a:rPr>
              <a:t>Éirinn</a:t>
            </a:r>
            <a:r>
              <a:rPr lang="en-GB" sz="2400" dirty="0">
                <a:latin typeface="Calibri" panose="020F0502020204030204" pitchFamily="34" charset="0"/>
                <a:cs typeface="Calibri" panose="020F0502020204030204" pitchFamily="34" charset="0"/>
              </a:rPr>
              <a:t>, mar </a:t>
            </a:r>
            <a:r>
              <a:rPr lang="en-GB" sz="2400" dirty="0" err="1">
                <a:latin typeface="Calibri" panose="020F0502020204030204" pitchFamily="34" charset="0"/>
                <a:cs typeface="Calibri" panose="020F0502020204030204" pitchFamily="34" charset="0"/>
              </a:rPr>
              <a:t>shampla</a:t>
            </a:r>
            <a:endParaRPr lang="en-GB" sz="2400" dirty="0">
              <a:latin typeface="Calibri" panose="020F0502020204030204" pitchFamily="34" charset="0"/>
              <a:cs typeface="Calibri" panose="020F0502020204030204" pitchFamily="34" charset="0"/>
            </a:endParaRPr>
          </a:p>
          <a:p>
            <a:pPr marL="342900" indent="-342900">
              <a:spcAft>
                <a:spcPts val="1000"/>
              </a:spcAft>
              <a:buFont typeface="+mj-lt"/>
              <a:buAutoNum type="arabicPeriod"/>
            </a:pPr>
            <a:r>
              <a:rPr lang="en-GB" sz="2400" dirty="0" err="1">
                <a:latin typeface="Calibri" panose="020F0502020204030204" pitchFamily="34" charset="0"/>
                <a:cs typeface="Calibri" panose="020F0502020204030204" pitchFamily="34" charset="0"/>
              </a:rPr>
              <a:t>Caithfidh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Bille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dul</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tríd</a:t>
            </a:r>
            <a:r>
              <a:rPr lang="en-GB" sz="2400" dirty="0">
                <a:latin typeface="Calibri" panose="020F0502020204030204" pitchFamily="34" charset="0"/>
                <a:cs typeface="Calibri" panose="020F0502020204030204" pitchFamily="34" charset="0"/>
              </a:rPr>
              <a:t> an </a:t>
            </a:r>
            <a:r>
              <a:rPr lang="en-GB" sz="2400" dirty="0" err="1">
                <a:latin typeface="Calibri" panose="020F0502020204030204" pitchFamily="34" charset="0"/>
                <a:cs typeface="Calibri" panose="020F0502020204030204" pitchFamily="34" charset="0"/>
              </a:rPr>
              <a:t>iomarca</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céimeanna</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sular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féidir</a:t>
            </a:r>
            <a:r>
              <a:rPr lang="en-GB" sz="2400" dirty="0">
                <a:latin typeface="Calibri" panose="020F0502020204030204" pitchFamily="34" charset="0"/>
                <a:cs typeface="Calibri" panose="020F0502020204030204" pitchFamily="34" charset="0"/>
              </a:rPr>
              <a:t> leis a </a:t>
            </a:r>
            <a:r>
              <a:rPr lang="en-GB" sz="2400" dirty="0" err="1">
                <a:latin typeface="Calibri" panose="020F0502020204030204" pitchFamily="34" charset="0"/>
                <a:cs typeface="Calibri" panose="020F0502020204030204" pitchFamily="34" charset="0"/>
              </a:rPr>
              <a:t>bheith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ina</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dhlí</a:t>
            </a:r>
            <a:endParaRPr lang="en-GB" sz="2400" dirty="0">
              <a:latin typeface="Calibri" panose="020F0502020204030204" pitchFamily="34" charset="0"/>
              <a:cs typeface="Calibri" panose="020F0502020204030204" pitchFamily="34" charset="0"/>
            </a:endParaRPr>
          </a:p>
          <a:p>
            <a:pPr marL="342900" indent="-342900">
              <a:spcAft>
                <a:spcPts val="1000"/>
              </a:spcAft>
              <a:buFont typeface="+mj-lt"/>
              <a:buAutoNum type="arabicPeriod"/>
            </a:pPr>
            <a:r>
              <a:rPr lang="en-GB" sz="2400" dirty="0" err="1">
                <a:latin typeface="Calibri" panose="020F0502020204030204" pitchFamily="34" charset="0"/>
                <a:cs typeface="Calibri" panose="020F0502020204030204" pitchFamily="34" charset="0"/>
              </a:rPr>
              <a:t>Déantar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dlíthe</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cánach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mhaithe</a:t>
            </a:r>
            <a:r>
              <a:rPr lang="en-GB" sz="2400" dirty="0">
                <a:latin typeface="Calibri" panose="020F0502020204030204" pitchFamily="34" charset="0"/>
                <a:cs typeface="Calibri" panose="020F0502020204030204" pitchFamily="34" charset="0"/>
              </a:rPr>
              <a:t> leis an </a:t>
            </a:r>
            <a:r>
              <a:rPr lang="en-GB" sz="2400" dirty="0" err="1">
                <a:latin typeface="Calibri" panose="020F0502020204030204" pitchFamily="34" charset="0"/>
                <a:cs typeface="Calibri" panose="020F0502020204030204" pitchFamily="34" charset="0"/>
              </a:rPr>
              <a:t>bpobal</a:t>
            </a:r>
            <a:endParaRPr lang="en-GB" sz="2400" dirty="0">
              <a:latin typeface="Calibri" panose="020F0502020204030204" pitchFamily="34" charset="0"/>
              <a:cs typeface="Calibri" panose="020F0502020204030204" pitchFamily="34" charset="0"/>
            </a:endParaRPr>
          </a:p>
          <a:p>
            <a:pPr marL="342900" indent="-342900">
              <a:spcAft>
                <a:spcPts val="1000"/>
              </a:spcAft>
              <a:buFont typeface="+mj-lt"/>
              <a:buAutoNum type="arabicPeriod"/>
            </a:pPr>
            <a:r>
              <a:rPr lang="en-GB" sz="2400" dirty="0">
                <a:latin typeface="Calibri" panose="020F0502020204030204" pitchFamily="34" charset="0"/>
                <a:cs typeface="Calibri" panose="020F0502020204030204" pitchFamily="34" charset="0"/>
              </a:rPr>
              <a:t>Ba </a:t>
            </a:r>
            <a:r>
              <a:rPr lang="en-GB" sz="2400" dirty="0" err="1">
                <a:latin typeface="Calibri" panose="020F0502020204030204" pitchFamily="34" charset="0"/>
                <a:cs typeface="Calibri" panose="020F0502020204030204" pitchFamily="34" charset="0"/>
              </a:rPr>
              <a:t>chóir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deireadh</a:t>
            </a:r>
            <a:r>
              <a:rPr lang="en-GB" sz="2400" dirty="0">
                <a:latin typeface="Calibri" panose="020F0502020204030204" pitchFamily="34" charset="0"/>
                <a:cs typeface="Calibri" panose="020F0502020204030204" pitchFamily="34" charset="0"/>
              </a:rPr>
              <a:t> a chur leis an </a:t>
            </a:r>
            <a:r>
              <a:rPr lang="en-GB" sz="2400" dirty="0" err="1">
                <a:latin typeface="Calibri" panose="020F0502020204030204" pitchFamily="34" charset="0"/>
                <a:cs typeface="Calibri" panose="020F0502020204030204" pitchFamily="34" charset="0"/>
              </a:rPr>
              <a:t>Tobhach</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ar</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Mhálaí</a:t>
            </a:r>
            <a:r>
              <a:rPr lang="en-GB" sz="2400" dirty="0">
                <a:latin typeface="Calibri" panose="020F0502020204030204" pitchFamily="34" charset="0"/>
                <a:cs typeface="Calibri" panose="020F0502020204030204" pitchFamily="34" charset="0"/>
              </a:rPr>
              <a:t> </a:t>
            </a:r>
            <a:r>
              <a:rPr lang="en-GB" sz="2400" dirty="0" err="1">
                <a:latin typeface="Calibri" panose="020F0502020204030204" pitchFamily="34" charset="0"/>
                <a:cs typeface="Calibri" panose="020F0502020204030204" pitchFamily="34" charset="0"/>
              </a:rPr>
              <a:t>Plaisteacha</a:t>
            </a:r>
            <a:endParaRPr lang="en-US" dirty="0"/>
          </a:p>
        </p:txBody>
      </p:sp>
      <p:pic>
        <p:nvPicPr>
          <p:cNvPr id="7" name="Picture 6">
            <a:extLst>
              <a:ext uri="{FF2B5EF4-FFF2-40B4-BE49-F238E27FC236}">
                <a16:creationId xmlns:a16="http://schemas.microsoft.com/office/drawing/2014/main" id="{28EF3C15-E1DE-07CF-C9A8-1767D108429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8064964" y="2191697"/>
            <a:ext cx="4127036" cy="4666303"/>
          </a:xfrm>
          <a:prstGeom prst="rect">
            <a:avLst/>
          </a:prstGeom>
        </p:spPr>
      </p:pic>
    </p:spTree>
    <p:extLst>
      <p:ext uri="{BB962C8B-B14F-4D97-AF65-F5344CB8AC3E}">
        <p14:creationId xmlns:p14="http://schemas.microsoft.com/office/powerpoint/2010/main" val="156855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ssolv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dissolv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dissolv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dissolv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dissolve">
                                      <p:cBhvr>
                                        <p:cTn id="4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DBBDE1-A4A6-2219-DA34-3420CD26345D}"/>
              </a:ext>
            </a:extLst>
          </p:cNvPr>
          <p:cNvSpPr>
            <a:spLocks noGrp="1"/>
          </p:cNvSpPr>
          <p:nvPr>
            <p:ph type="title"/>
          </p:nvPr>
        </p:nvSpPr>
        <p:spPr>
          <a:xfrm>
            <a:off x="1765616" y="573743"/>
            <a:ext cx="8140453" cy="766992"/>
          </a:xfrm>
        </p:spPr>
        <p:txBody>
          <a:bodyPr/>
          <a:lstStyle/>
          <a:p>
            <a:r>
              <a:rPr lang="en-GB" dirty="0" err="1"/>
              <a:t>Dialann</a:t>
            </a:r>
            <a:r>
              <a:rPr lang="en-GB" dirty="0"/>
              <a:t> </a:t>
            </a:r>
            <a:r>
              <a:rPr lang="en-GB" dirty="0" err="1"/>
              <a:t>Foghlama</a:t>
            </a:r>
            <a:endParaRPr lang="en-US" dirty="0"/>
          </a:p>
        </p:txBody>
      </p:sp>
      <p:sp>
        <p:nvSpPr>
          <p:cNvPr id="2" name="Slide Number Placeholder 12">
            <a:extLst>
              <a:ext uri="{FF2B5EF4-FFF2-40B4-BE49-F238E27FC236}">
                <a16:creationId xmlns:a16="http://schemas.microsoft.com/office/drawing/2014/main" id="{93256F57-0A01-0BD8-666A-4A3AFD253931}"/>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31</a:t>
            </a:fld>
            <a:endParaRPr lang="en-US" dirty="0"/>
          </a:p>
        </p:txBody>
      </p:sp>
      <p:pic>
        <p:nvPicPr>
          <p:cNvPr id="11" name="Picture 10">
            <a:extLst>
              <a:ext uri="{FF2B5EF4-FFF2-40B4-BE49-F238E27FC236}">
                <a16:creationId xmlns:a16="http://schemas.microsoft.com/office/drawing/2014/main" id="{DA9D8350-FE4C-18CB-3372-9C093BAA954E}"/>
              </a:ext>
              <a:ext uri="{C183D7F6-B498-43B3-948B-1728B52AA6E4}">
                <adec:decorative xmlns:adec="http://schemas.microsoft.com/office/drawing/2017/decorative" val="1"/>
              </a:ext>
            </a:extLst>
          </p:cNvPr>
          <p:cNvPicPr>
            <a:picLocks noChangeAspect="1"/>
          </p:cNvPicPr>
          <p:nvPr/>
        </p:nvPicPr>
        <p:blipFill rotWithShape="1">
          <a:blip r:embed="rId3"/>
          <a:srcRect l="103"/>
          <a:stretch/>
        </p:blipFill>
        <p:spPr>
          <a:xfrm>
            <a:off x="1612669" y="1494131"/>
            <a:ext cx="8975956" cy="5567909"/>
          </a:xfrm>
          <a:prstGeom prst="rect">
            <a:avLst/>
          </a:prstGeom>
          <a:effectLst>
            <a:outerShdw blurRad="124068" dist="101561" dir="3000000" sx="100220" sy="100220" algn="ctr" rotWithShape="0">
              <a:srgbClr val="000000">
                <a:alpha val="38145"/>
              </a:srgbClr>
            </a:outerShdw>
          </a:effectLst>
        </p:spPr>
      </p:pic>
      <p:sp>
        <p:nvSpPr>
          <p:cNvPr id="12" name="TextBox 11">
            <a:extLst>
              <a:ext uri="{FF2B5EF4-FFF2-40B4-BE49-F238E27FC236}">
                <a16:creationId xmlns:a16="http://schemas.microsoft.com/office/drawing/2014/main" id="{01798B28-7946-488D-FE23-D047E4C14831}"/>
              </a:ext>
            </a:extLst>
          </p:cNvPr>
          <p:cNvSpPr txBox="1"/>
          <p:nvPr/>
        </p:nvSpPr>
        <p:spPr>
          <a:xfrm>
            <a:off x="7689108" y="2502698"/>
            <a:ext cx="2625666" cy="2610843"/>
          </a:xfrm>
          <a:prstGeom prst="rect">
            <a:avLst/>
          </a:prstGeom>
          <a:noFill/>
        </p:spPr>
        <p:txBody>
          <a:bodyPr wrap="square" rtlCol="0">
            <a:spAutoFit/>
          </a:bodyPr>
          <a:lstStyle/>
          <a:p>
            <a:pPr algn="ctr">
              <a:lnSpc>
                <a:spcPts val="2760"/>
              </a:lnSpc>
            </a:pPr>
            <a:r>
              <a:rPr lang="en-GB" sz="2800" b="1" dirty="0" err="1">
                <a:latin typeface="Calibri" panose="020F0502020204030204" pitchFamily="34" charset="0"/>
                <a:cs typeface="Calibri" panose="020F0502020204030204" pitchFamily="34" charset="0"/>
              </a:rPr>
              <a:t>Críochnaigh</a:t>
            </a:r>
            <a:r>
              <a:rPr lang="en-GB" sz="2800" b="1" dirty="0">
                <a:latin typeface="Calibri" panose="020F0502020204030204" pitchFamily="34" charset="0"/>
                <a:cs typeface="Calibri" panose="020F0502020204030204" pitchFamily="34" charset="0"/>
              </a:rPr>
              <a:t> do </a:t>
            </a:r>
            <a:r>
              <a:rPr lang="en-GB" sz="2800" b="1" dirty="0" err="1">
                <a:latin typeface="Calibri" panose="020F0502020204030204" pitchFamily="34" charset="0"/>
                <a:cs typeface="Calibri" panose="020F0502020204030204" pitchFamily="34" charset="0"/>
              </a:rPr>
              <a:t>Dhialann</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Foghlama</a:t>
            </a:r>
            <a:r>
              <a:rPr lang="en-GB" sz="2800" b="1" dirty="0">
                <a:latin typeface="Calibri" panose="020F0502020204030204" pitchFamily="34" charset="0"/>
                <a:cs typeface="Calibri" panose="020F0502020204030204" pitchFamily="34" charset="0"/>
              </a:rPr>
              <a:t> le </a:t>
            </a:r>
            <a:r>
              <a:rPr lang="en-GB" sz="2800" b="1" dirty="0" err="1">
                <a:latin typeface="Calibri" panose="020F0502020204030204" pitchFamily="34" charset="0"/>
                <a:cs typeface="Calibri" panose="020F0502020204030204" pitchFamily="34" charset="0"/>
              </a:rPr>
              <a:t>haghaidh</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Aonad</a:t>
            </a:r>
            <a:r>
              <a:rPr lang="en-GB" sz="2800" b="1" dirty="0">
                <a:latin typeface="Calibri" panose="020F0502020204030204" pitchFamily="34" charset="0"/>
                <a:cs typeface="Calibri" panose="020F0502020204030204" pitchFamily="34" charset="0"/>
              </a:rPr>
              <a:t> 2 – </a:t>
            </a:r>
            <a:r>
              <a:rPr lang="en-GB" sz="2800" b="1" dirty="0" err="1">
                <a:latin typeface="Calibri" panose="020F0502020204030204" pitchFamily="34" charset="0"/>
                <a:cs typeface="Calibri" panose="020F0502020204030204" pitchFamily="34" charset="0"/>
              </a:rPr>
              <a:t>Conas</a:t>
            </a:r>
            <a:r>
              <a:rPr lang="en-GB" sz="2800" b="1" dirty="0">
                <a:latin typeface="Calibri" panose="020F0502020204030204" pitchFamily="34" charset="0"/>
                <a:cs typeface="Calibri" panose="020F0502020204030204" pitchFamily="34" charset="0"/>
              </a:rPr>
              <a:t> a </a:t>
            </a:r>
            <a:r>
              <a:rPr lang="en-GB" sz="2800" b="1" dirty="0" err="1">
                <a:latin typeface="Calibri" panose="020F0502020204030204" pitchFamily="34" charset="0"/>
                <a:cs typeface="Calibri" panose="020F0502020204030204" pitchFamily="34" charset="0"/>
              </a:rPr>
              <a:t>Dhéantar</a:t>
            </a:r>
            <a:r>
              <a:rPr lang="en-GB" sz="2800" b="1" dirty="0">
                <a:latin typeface="Calibri" panose="020F0502020204030204" pitchFamily="34" charset="0"/>
                <a:cs typeface="Calibri" panose="020F0502020204030204" pitchFamily="34" charset="0"/>
              </a:rPr>
              <a:t> </a:t>
            </a:r>
            <a:r>
              <a:rPr lang="en-GB" sz="2800" b="1" dirty="0" err="1">
                <a:latin typeface="Calibri" panose="020F0502020204030204" pitchFamily="34" charset="0"/>
                <a:cs typeface="Calibri" panose="020F0502020204030204" pitchFamily="34" charset="0"/>
              </a:rPr>
              <a:t>Cánacha</a:t>
            </a:r>
            <a:endParaRPr lang="en-GB" sz="2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289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777F8-E283-0D25-1926-C1B92BED91C7}"/>
              </a:ext>
            </a:extLst>
          </p:cNvPr>
          <p:cNvSpPr>
            <a:spLocks noGrp="1"/>
          </p:cNvSpPr>
          <p:nvPr>
            <p:ph type="title"/>
          </p:nvPr>
        </p:nvSpPr>
        <p:spPr>
          <a:xfrm>
            <a:off x="1800340" y="-907816"/>
            <a:ext cx="8140453" cy="766992"/>
          </a:xfrm>
        </p:spPr>
        <p:txBody>
          <a:bodyPr/>
          <a:lstStyle/>
          <a:p>
            <a:r>
              <a:rPr lang="en-GB" sz="4000" b="1" i="0" dirty="0" err="1">
                <a:latin typeface="Calibri" panose="020F0502020204030204" pitchFamily="34" charset="0"/>
                <a:cs typeface="Calibri" panose="020F0502020204030204" pitchFamily="34" charset="0"/>
              </a:rPr>
              <a:t>Cánacha</a:t>
            </a:r>
            <a:endParaRPr lang="en-US" dirty="0"/>
          </a:p>
        </p:txBody>
      </p:sp>
      <p:sp>
        <p:nvSpPr>
          <p:cNvPr id="15" name="Title 1">
            <a:extLst>
              <a:ext uri="{FF2B5EF4-FFF2-40B4-BE49-F238E27FC236}">
                <a16:creationId xmlns:a16="http://schemas.microsoft.com/office/drawing/2014/main" id="{17E53703-C1BE-B7D9-8AF6-51FAF65DEE15}"/>
              </a:ext>
            </a:extLst>
          </p:cNvPr>
          <p:cNvSpPr txBox="1">
            <a:spLocks/>
          </p:cNvSpPr>
          <p:nvPr/>
        </p:nvSpPr>
        <p:spPr>
          <a:xfrm>
            <a:off x="2386807" y="1707162"/>
            <a:ext cx="3253417" cy="531911"/>
          </a:xfrm>
          <a:prstGeom prst="rect">
            <a:avLst/>
          </a:prstGeom>
        </p:spPr>
        <p:txBody>
          <a:bodyPr lIns="0">
            <a:normAutofit fontScale="92500" lnSpcReduction="10000"/>
          </a:bodyPr>
          <a:lst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a:lstStyle>
          <a:p>
            <a:pPr marL="6350" algn="ctr"/>
            <a:r>
              <a:rPr lang="en-GB" sz="3600" b="1" i="0" dirty="0" err="1">
                <a:latin typeface="Calibri" panose="020F0502020204030204" pitchFamily="34" charset="0"/>
                <a:cs typeface="Calibri" panose="020F0502020204030204" pitchFamily="34" charset="0"/>
              </a:rPr>
              <a:t>Cánacha</a:t>
            </a:r>
            <a:r>
              <a:rPr lang="en-GB" sz="3600" b="1" i="0" dirty="0">
                <a:latin typeface="Calibri" panose="020F0502020204030204" pitchFamily="34" charset="0"/>
                <a:cs typeface="Calibri" panose="020F0502020204030204" pitchFamily="34" charset="0"/>
              </a:rPr>
              <a:t> </a:t>
            </a:r>
            <a:r>
              <a:rPr lang="en-GB" sz="3600" b="1" i="0" dirty="0" err="1">
                <a:latin typeface="Calibri" panose="020F0502020204030204" pitchFamily="34" charset="0"/>
                <a:cs typeface="Calibri" panose="020F0502020204030204" pitchFamily="34" charset="0"/>
              </a:rPr>
              <a:t>Peacaí</a:t>
            </a:r>
            <a:endParaRPr lang="en-GB" sz="4000" b="1" i="0" dirty="0">
              <a:latin typeface="Calibri" panose="020F0502020204030204" pitchFamily="34" charset="0"/>
              <a:cs typeface="Calibri" panose="020F0502020204030204" pitchFamily="34" charset="0"/>
            </a:endParaRPr>
          </a:p>
        </p:txBody>
      </p:sp>
      <p:pic>
        <p:nvPicPr>
          <p:cNvPr id="17" name="Picture 16" descr="Pictiúr de dheochanna súilíneacha. Cáin ar Dheochannana Siúcra-Mhilsithe a ghearrtar ar roinnt deochanna súilíneacha mar shampla de cháin pheaca">
            <a:extLst>
              <a:ext uri="{FF2B5EF4-FFF2-40B4-BE49-F238E27FC236}">
                <a16:creationId xmlns:a16="http://schemas.microsoft.com/office/drawing/2014/main" id="{E9FDE0D9-8C47-03DE-6B88-975FDA5C88BF}"/>
              </a:ext>
            </a:extLst>
          </p:cNvPr>
          <p:cNvPicPr>
            <a:picLocks noChangeAspect="1"/>
          </p:cNvPicPr>
          <p:nvPr/>
        </p:nvPicPr>
        <p:blipFill>
          <a:blip r:embed="rId3"/>
          <a:stretch>
            <a:fillRect/>
          </a:stretch>
        </p:blipFill>
        <p:spPr>
          <a:xfrm>
            <a:off x="2170157" y="2817320"/>
            <a:ext cx="3720631" cy="3020438"/>
          </a:xfrm>
          <a:prstGeom prst="rect">
            <a:avLst/>
          </a:prstGeom>
        </p:spPr>
      </p:pic>
      <p:sp>
        <p:nvSpPr>
          <p:cNvPr id="3" name="Title 1">
            <a:extLst>
              <a:ext uri="{FF2B5EF4-FFF2-40B4-BE49-F238E27FC236}">
                <a16:creationId xmlns:a16="http://schemas.microsoft.com/office/drawing/2014/main" id="{A8A737BC-C0A3-D789-1D38-AD8344A0E285}"/>
              </a:ext>
            </a:extLst>
          </p:cNvPr>
          <p:cNvSpPr txBox="1">
            <a:spLocks/>
          </p:cNvSpPr>
          <p:nvPr/>
        </p:nvSpPr>
        <p:spPr>
          <a:xfrm>
            <a:off x="6911512" y="1685131"/>
            <a:ext cx="3180471" cy="575971"/>
          </a:xfrm>
          <a:prstGeom prst="rect">
            <a:avLst/>
          </a:prstGeom>
        </p:spPr>
        <p:txBody>
          <a:bodyPr lIns="0">
            <a:normAutofit lnSpcReduction="10000"/>
          </a:bodyPr>
          <a:lst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a:lstStyle>
          <a:p>
            <a:pPr marL="6350"/>
            <a:r>
              <a:rPr lang="en-GB" sz="3600" b="1" i="0" dirty="0" err="1">
                <a:latin typeface="Calibri" panose="020F0502020204030204" pitchFamily="34" charset="0"/>
                <a:cs typeface="Calibri" panose="020F0502020204030204" pitchFamily="34" charset="0"/>
              </a:rPr>
              <a:t>Cánacha</a:t>
            </a:r>
            <a:r>
              <a:rPr lang="en-GB" sz="3600" b="1" i="0" dirty="0">
                <a:latin typeface="Calibri" panose="020F0502020204030204" pitchFamily="34" charset="0"/>
                <a:cs typeface="Calibri" panose="020F0502020204030204" pitchFamily="34" charset="0"/>
              </a:rPr>
              <a:t> Pigou</a:t>
            </a:r>
          </a:p>
          <a:p>
            <a:pPr marL="6350"/>
            <a:endParaRPr lang="en-GB" sz="4000" b="1" i="0" dirty="0">
              <a:latin typeface="Calibri" panose="020F0502020204030204" pitchFamily="34" charset="0"/>
              <a:cs typeface="Calibri" panose="020F0502020204030204" pitchFamily="34" charset="0"/>
            </a:endParaRPr>
          </a:p>
        </p:txBody>
      </p:sp>
      <p:pic>
        <p:nvPicPr>
          <p:cNvPr id="26" name="Picture 25" descr="Pictiúr de mhálaí plaisteacha. Is sampla é an tobhach ar Mhálaí Plaisteacha a ghearrtar ar mhálaí plaisteacha de Cháin Pigouvian.">
            <a:extLst>
              <a:ext uri="{FF2B5EF4-FFF2-40B4-BE49-F238E27FC236}">
                <a16:creationId xmlns:a16="http://schemas.microsoft.com/office/drawing/2014/main" id="{6AEBECA1-FF23-9B32-E4F7-59347733BFD9}"/>
              </a:ext>
            </a:extLst>
          </p:cNvPr>
          <p:cNvPicPr>
            <a:picLocks noChangeAspect="1"/>
          </p:cNvPicPr>
          <p:nvPr/>
        </p:nvPicPr>
        <p:blipFill>
          <a:blip r:embed="rId4"/>
          <a:stretch>
            <a:fillRect/>
          </a:stretch>
        </p:blipFill>
        <p:spPr>
          <a:xfrm>
            <a:off x="5725593" y="2220720"/>
            <a:ext cx="5552310" cy="3700130"/>
          </a:xfrm>
          <a:prstGeom prst="rect">
            <a:avLst/>
          </a:prstGeom>
        </p:spPr>
      </p:pic>
      <p:sp>
        <p:nvSpPr>
          <p:cNvPr id="4" name="Slide Number Placeholder 12">
            <a:extLst>
              <a:ext uri="{FF2B5EF4-FFF2-40B4-BE49-F238E27FC236}">
                <a16:creationId xmlns:a16="http://schemas.microsoft.com/office/drawing/2014/main" id="{A9F04B16-B700-266E-A6B5-2F9330EDF899}"/>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4</a:t>
            </a:fld>
            <a:endParaRPr lang="en-US" dirty="0"/>
          </a:p>
        </p:txBody>
      </p:sp>
    </p:spTree>
    <p:extLst>
      <p:ext uri="{BB962C8B-B14F-4D97-AF65-F5344CB8AC3E}">
        <p14:creationId xmlns:p14="http://schemas.microsoft.com/office/powerpoint/2010/main" val="4184275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EAFB7-662C-1C79-D592-8EB30C986238}"/>
              </a:ext>
            </a:extLst>
          </p:cNvPr>
          <p:cNvSpPr>
            <a:spLocks noGrp="1"/>
          </p:cNvSpPr>
          <p:nvPr>
            <p:ph type="title"/>
          </p:nvPr>
        </p:nvSpPr>
        <p:spPr/>
        <p:txBody>
          <a:bodyPr/>
          <a:lstStyle/>
          <a:p>
            <a:r>
              <a:rPr lang="en-GB" dirty="0" err="1"/>
              <a:t>Cáin</a:t>
            </a:r>
            <a:r>
              <a:rPr lang="en-GB" dirty="0"/>
              <a:t> </a:t>
            </a:r>
            <a:r>
              <a:rPr lang="en-GB" dirty="0" err="1"/>
              <a:t>Pheaca</a:t>
            </a:r>
            <a:endParaRPr lang="en-US" dirty="0"/>
          </a:p>
        </p:txBody>
      </p:sp>
      <p:sp>
        <p:nvSpPr>
          <p:cNvPr id="3" name="Content Placeholder 2">
            <a:extLst>
              <a:ext uri="{FF2B5EF4-FFF2-40B4-BE49-F238E27FC236}">
                <a16:creationId xmlns:a16="http://schemas.microsoft.com/office/drawing/2014/main" id="{1E7425A1-A3DB-B8C5-6137-3A3990857E39}"/>
              </a:ext>
            </a:extLst>
          </p:cNvPr>
          <p:cNvSpPr>
            <a:spLocks noGrp="1"/>
          </p:cNvSpPr>
          <p:nvPr>
            <p:ph type="body" sz="quarter" idx="10"/>
          </p:nvPr>
        </p:nvSpPr>
        <p:spPr>
          <a:xfrm>
            <a:off x="1761074" y="1508951"/>
            <a:ext cx="6066874" cy="4243788"/>
          </a:xfrm>
          <a:ln w="25400">
            <a:noFill/>
          </a:ln>
        </p:spPr>
        <p:txBody>
          <a:bodyPr lIns="0">
            <a:normAutofit/>
          </a:bodyPr>
          <a:lstStyle/>
          <a:p>
            <a:pPr>
              <a:lnSpc>
                <a:spcPts val="2620"/>
              </a:lnSpc>
            </a:pPr>
            <a:r>
              <a:rPr lang="en-GB" dirty="0"/>
              <a:t>Is </a:t>
            </a:r>
            <a:r>
              <a:rPr lang="en-GB" b="1" dirty="0" err="1"/>
              <a:t>cáin</a:t>
            </a:r>
            <a:r>
              <a:rPr lang="en-GB" b="1" dirty="0"/>
              <a:t> í </a:t>
            </a:r>
            <a:r>
              <a:rPr lang="en-GB" b="1" dirty="0" err="1"/>
              <a:t>seo</a:t>
            </a:r>
            <a:r>
              <a:rPr lang="en-GB" b="1" dirty="0"/>
              <a:t> a </a:t>
            </a:r>
            <a:r>
              <a:rPr lang="en-GB" b="1" dirty="0" err="1"/>
              <a:t>ghearrtar</a:t>
            </a:r>
            <a:r>
              <a:rPr lang="en-GB" b="1" dirty="0"/>
              <a:t> </a:t>
            </a:r>
            <a:r>
              <a:rPr lang="en-GB" b="1" dirty="0" err="1"/>
              <a:t>ar</a:t>
            </a:r>
            <a:r>
              <a:rPr lang="en-GB" b="1" dirty="0"/>
              <a:t> </a:t>
            </a:r>
            <a:r>
              <a:rPr lang="en-GB" b="1" dirty="0" err="1"/>
              <a:t>earraí</a:t>
            </a:r>
            <a:r>
              <a:rPr lang="en-GB" b="1" dirty="0"/>
              <a:t> agus </a:t>
            </a:r>
            <a:r>
              <a:rPr lang="en-GB" b="1" dirty="0" err="1"/>
              <a:t>ar</a:t>
            </a:r>
            <a:r>
              <a:rPr lang="en-GB" b="1" dirty="0"/>
              <a:t> </a:t>
            </a:r>
            <a:r>
              <a:rPr lang="en-GB" b="1" dirty="0" err="1"/>
              <a:t>sheirbhísí</a:t>
            </a:r>
            <a:r>
              <a:rPr lang="en-GB" b="1" dirty="0"/>
              <a:t> ag an am a </a:t>
            </a:r>
            <a:r>
              <a:rPr lang="en-GB" b="1" dirty="0" err="1"/>
              <a:t>gceannaítear</a:t>
            </a:r>
            <a:r>
              <a:rPr lang="en-GB" b="1" dirty="0"/>
              <a:t> </a:t>
            </a:r>
            <a:r>
              <a:rPr lang="en-GB" b="1" dirty="0" err="1"/>
              <a:t>iad</a:t>
            </a:r>
            <a:r>
              <a:rPr lang="en-GB" b="1" dirty="0"/>
              <a:t> </a:t>
            </a:r>
          </a:p>
          <a:p>
            <a:pPr>
              <a:lnSpc>
                <a:spcPts val="2620"/>
              </a:lnSpc>
            </a:pPr>
            <a:r>
              <a:rPr lang="en-GB" dirty="0" err="1"/>
              <a:t>Seans</a:t>
            </a:r>
            <a:r>
              <a:rPr lang="en-GB" dirty="0"/>
              <a:t> go </a:t>
            </a:r>
            <a:r>
              <a:rPr lang="en-GB" dirty="0" err="1"/>
              <a:t>mbeidh</a:t>
            </a:r>
            <a:r>
              <a:rPr lang="en-GB" dirty="0"/>
              <a:t> </a:t>
            </a:r>
            <a:r>
              <a:rPr lang="en-GB" dirty="0" err="1"/>
              <a:t>na</a:t>
            </a:r>
            <a:r>
              <a:rPr lang="en-GB" dirty="0"/>
              <a:t> </a:t>
            </a:r>
            <a:r>
              <a:rPr lang="en-GB" dirty="0" err="1"/>
              <a:t>hearraí</a:t>
            </a:r>
            <a:r>
              <a:rPr lang="en-GB" dirty="0"/>
              <a:t> </a:t>
            </a:r>
            <a:r>
              <a:rPr lang="en-GB" dirty="0" err="1"/>
              <a:t>seo</a:t>
            </a:r>
            <a:r>
              <a:rPr lang="en-GB" dirty="0"/>
              <a:t> </a:t>
            </a:r>
            <a:r>
              <a:rPr lang="en-GB" b="1" dirty="0" err="1"/>
              <a:t>díobhálach</a:t>
            </a:r>
            <a:r>
              <a:rPr lang="en-GB" b="1" dirty="0"/>
              <a:t> </a:t>
            </a:r>
            <a:r>
              <a:rPr lang="en-GB" b="1" dirty="0" err="1"/>
              <a:t>nó</a:t>
            </a:r>
            <a:r>
              <a:rPr lang="en-GB" b="1" dirty="0"/>
              <a:t> </a:t>
            </a:r>
            <a:r>
              <a:rPr lang="en-GB" b="1" dirty="0" err="1"/>
              <a:t>costasach</a:t>
            </a:r>
            <a:r>
              <a:rPr lang="en-GB" b="1" dirty="0"/>
              <a:t> don </a:t>
            </a:r>
            <a:r>
              <a:rPr lang="en-GB" b="1" dirty="0" err="1"/>
              <a:t>tsochaí</a:t>
            </a:r>
            <a:r>
              <a:rPr lang="en-GB" dirty="0"/>
              <a:t>, </a:t>
            </a:r>
            <a:r>
              <a:rPr lang="en-GB" dirty="0" err="1"/>
              <a:t>m.sh</a:t>
            </a:r>
            <a:r>
              <a:rPr lang="en-GB" dirty="0"/>
              <a:t>. </a:t>
            </a:r>
            <a:r>
              <a:rPr lang="en-GB" dirty="0" err="1"/>
              <a:t>peitreal</a:t>
            </a:r>
            <a:r>
              <a:rPr lang="en-GB" dirty="0"/>
              <a:t> </a:t>
            </a:r>
            <a:r>
              <a:rPr lang="en-GB" dirty="0" err="1"/>
              <a:t>agus</a:t>
            </a:r>
            <a:r>
              <a:rPr lang="en-GB" dirty="0"/>
              <a:t> </a:t>
            </a:r>
            <a:r>
              <a:rPr lang="en-GB" dirty="0" err="1"/>
              <a:t>díosal</a:t>
            </a:r>
            <a:r>
              <a:rPr lang="en-GB" dirty="0"/>
              <a:t> </a:t>
            </a:r>
          </a:p>
          <a:p>
            <a:pPr>
              <a:lnSpc>
                <a:spcPts val="2620"/>
              </a:lnSpc>
            </a:pPr>
            <a:r>
              <a:rPr lang="en-GB" dirty="0"/>
              <a:t>Is </a:t>
            </a:r>
            <a:r>
              <a:rPr lang="en-GB" dirty="0" err="1"/>
              <a:t>í</a:t>
            </a:r>
            <a:r>
              <a:rPr lang="en-GB" dirty="0"/>
              <a:t> </a:t>
            </a:r>
            <a:r>
              <a:rPr lang="en-GB" dirty="0" err="1"/>
              <a:t>aidhm</a:t>
            </a:r>
            <a:r>
              <a:rPr lang="en-GB" dirty="0"/>
              <a:t> </a:t>
            </a:r>
            <a:r>
              <a:rPr lang="en-GB" dirty="0" err="1"/>
              <a:t>na</a:t>
            </a:r>
            <a:r>
              <a:rPr lang="en-GB" dirty="0"/>
              <a:t> </a:t>
            </a:r>
            <a:r>
              <a:rPr lang="en-GB" dirty="0" err="1"/>
              <a:t>cánach</a:t>
            </a:r>
            <a:r>
              <a:rPr lang="en-GB" dirty="0"/>
              <a:t> </a:t>
            </a:r>
            <a:r>
              <a:rPr lang="en-GB" b="1" dirty="0" err="1"/>
              <a:t>gan</a:t>
            </a:r>
            <a:r>
              <a:rPr lang="en-GB" b="1" dirty="0"/>
              <a:t> </a:t>
            </a:r>
            <a:r>
              <a:rPr lang="en-GB" b="1" dirty="0" err="1"/>
              <a:t>daoine</a:t>
            </a:r>
            <a:r>
              <a:rPr lang="en-GB" b="1" dirty="0"/>
              <a:t> a </a:t>
            </a:r>
            <a:r>
              <a:rPr lang="en-GB" b="1" dirty="0" err="1"/>
              <a:t>spreagadh</a:t>
            </a:r>
            <a:r>
              <a:rPr lang="en-GB" b="1" dirty="0"/>
              <a:t> </a:t>
            </a:r>
            <a:r>
              <a:rPr lang="en-GB" dirty="0"/>
              <a:t>le </a:t>
            </a:r>
            <a:r>
              <a:rPr lang="en-GB" dirty="0" err="1"/>
              <a:t>bheith</a:t>
            </a:r>
            <a:r>
              <a:rPr lang="en-GB" dirty="0"/>
              <a:t> </a:t>
            </a:r>
            <a:r>
              <a:rPr lang="en-GB" dirty="0" err="1"/>
              <a:t>páirteach</a:t>
            </a:r>
            <a:r>
              <a:rPr lang="en-GB" dirty="0"/>
              <a:t> </a:t>
            </a:r>
            <a:r>
              <a:rPr lang="en-GB" dirty="0" err="1"/>
              <a:t>i</a:t>
            </a:r>
            <a:r>
              <a:rPr lang="en-GB" dirty="0"/>
              <a:t> </a:t>
            </a:r>
            <a:r>
              <a:rPr lang="en-GB" dirty="0" err="1"/>
              <a:t>ngníomhaíochtaí</a:t>
            </a:r>
            <a:r>
              <a:rPr lang="en-GB" dirty="0"/>
              <a:t> </a:t>
            </a:r>
            <a:r>
              <a:rPr lang="en-GB" dirty="0" err="1"/>
              <a:t>atá</a:t>
            </a:r>
            <a:r>
              <a:rPr lang="en-GB" dirty="0"/>
              <a:t> </a:t>
            </a:r>
            <a:r>
              <a:rPr lang="en-GB" dirty="0" err="1"/>
              <a:t>díobhálach</a:t>
            </a:r>
            <a:r>
              <a:rPr lang="en-GB" dirty="0"/>
              <a:t> don </a:t>
            </a:r>
            <a:r>
              <a:rPr lang="en-GB" dirty="0" err="1"/>
              <a:t>tsochaí</a:t>
            </a:r>
            <a:r>
              <a:rPr lang="en-GB" dirty="0"/>
              <a:t>, </a:t>
            </a:r>
            <a:r>
              <a:rPr lang="en-GB" dirty="0" err="1"/>
              <a:t>m.sh</a:t>
            </a:r>
            <a:r>
              <a:rPr lang="en-GB" dirty="0"/>
              <a:t>. </a:t>
            </a:r>
            <a:r>
              <a:rPr lang="en-GB" dirty="0" err="1"/>
              <a:t>toitíní</a:t>
            </a:r>
            <a:r>
              <a:rPr lang="en-GB" dirty="0"/>
              <a:t> a </a:t>
            </a:r>
            <a:r>
              <a:rPr lang="en-GB" dirty="0" err="1"/>
              <a:t>chaitheamh</a:t>
            </a:r>
            <a:endParaRPr lang="en-GB" dirty="0"/>
          </a:p>
        </p:txBody>
      </p:sp>
      <p:grpSp>
        <p:nvGrpSpPr>
          <p:cNvPr id="4" name="Group 3" descr="Deoch mheisciúil">
            <a:extLst>
              <a:ext uri="{FF2B5EF4-FFF2-40B4-BE49-F238E27FC236}">
                <a16:creationId xmlns:a16="http://schemas.microsoft.com/office/drawing/2014/main" id="{14B4F239-7B7D-2D89-510D-B81B5ADF2A18}"/>
              </a:ext>
            </a:extLst>
          </p:cNvPr>
          <p:cNvGrpSpPr/>
          <p:nvPr/>
        </p:nvGrpSpPr>
        <p:grpSpPr>
          <a:xfrm>
            <a:off x="7964762" y="1183492"/>
            <a:ext cx="1775276" cy="2425580"/>
            <a:chOff x="7964762" y="1183492"/>
            <a:chExt cx="1775276" cy="2425580"/>
          </a:xfrm>
        </p:grpSpPr>
        <p:pic>
          <p:nvPicPr>
            <p:cNvPr id="6" name="Picture 5">
              <a:extLst>
                <a:ext uri="{FF2B5EF4-FFF2-40B4-BE49-F238E27FC236}">
                  <a16:creationId xmlns:a16="http://schemas.microsoft.com/office/drawing/2014/main" id="{025BEC4F-5362-3B54-7201-9801CCDBBA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964762" y="1833796"/>
              <a:ext cx="1775276" cy="1775276"/>
            </a:xfrm>
            <a:prstGeom prst="rect">
              <a:avLst/>
            </a:prstGeom>
          </p:spPr>
        </p:pic>
        <p:sp>
          <p:nvSpPr>
            <p:cNvPr id="34" name="TextBox 33">
              <a:extLst>
                <a:ext uri="{FF2B5EF4-FFF2-40B4-BE49-F238E27FC236}">
                  <a16:creationId xmlns:a16="http://schemas.microsoft.com/office/drawing/2014/main" id="{2631D4B0-AC47-CD4B-5398-11451AE9BA86}"/>
                </a:ext>
              </a:extLst>
            </p:cNvPr>
            <p:cNvSpPr txBox="1"/>
            <p:nvPr/>
          </p:nvSpPr>
          <p:spPr>
            <a:xfrm>
              <a:off x="8074636" y="1183492"/>
              <a:ext cx="1258678" cy="707886"/>
            </a:xfrm>
            <a:prstGeom prst="rect">
              <a:avLst/>
            </a:prstGeom>
            <a:noFill/>
          </p:spPr>
          <p:txBody>
            <a:bodyPr wrap="none" rtlCol="0">
              <a:spAutoFit/>
            </a:bodyPr>
            <a:lstStyle/>
            <a:p>
              <a:pPr algn="ctr"/>
              <a:r>
                <a:rPr lang="en-GB" sz="2000" b="1" dirty="0" err="1">
                  <a:latin typeface="Calibri" panose="020F0502020204030204" pitchFamily="34" charset="0"/>
                  <a:cs typeface="Calibri" panose="020F0502020204030204" pitchFamily="34" charset="0"/>
                </a:rPr>
                <a:t>Deoch</a:t>
              </a:r>
              <a:endParaRPr lang="en-GB" sz="2000" b="1" dirty="0">
                <a:latin typeface="Calibri" panose="020F0502020204030204" pitchFamily="34" charset="0"/>
                <a:cs typeface="Calibri" panose="020F0502020204030204" pitchFamily="34" charset="0"/>
              </a:endParaRPr>
            </a:p>
            <a:p>
              <a:pPr algn="ctr"/>
              <a:r>
                <a:rPr lang="en-GB" sz="2000" b="1" dirty="0" err="1">
                  <a:latin typeface="Calibri" panose="020F0502020204030204" pitchFamily="34" charset="0"/>
                  <a:cs typeface="Calibri" panose="020F0502020204030204" pitchFamily="34" charset="0"/>
                </a:rPr>
                <a:t>mheisciúil</a:t>
              </a:r>
              <a:endParaRPr lang="en-GB" sz="2000" b="1" dirty="0">
                <a:latin typeface="Calibri" panose="020F0502020204030204" pitchFamily="34" charset="0"/>
                <a:cs typeface="Calibri" panose="020F0502020204030204" pitchFamily="34" charset="0"/>
              </a:endParaRPr>
            </a:p>
          </p:txBody>
        </p:sp>
      </p:grpSp>
      <p:grpSp>
        <p:nvGrpSpPr>
          <p:cNvPr id="5" name="Group 4" descr="Tobac">
            <a:extLst>
              <a:ext uri="{FF2B5EF4-FFF2-40B4-BE49-F238E27FC236}">
                <a16:creationId xmlns:a16="http://schemas.microsoft.com/office/drawing/2014/main" id="{6EE6F1EC-69F1-9792-9543-C329AA4CD935}"/>
              </a:ext>
            </a:extLst>
          </p:cNvPr>
          <p:cNvGrpSpPr/>
          <p:nvPr/>
        </p:nvGrpSpPr>
        <p:grpSpPr>
          <a:xfrm>
            <a:off x="9602951" y="1397136"/>
            <a:ext cx="1750272" cy="2113042"/>
            <a:chOff x="9602951" y="1397136"/>
            <a:chExt cx="1750272" cy="2113042"/>
          </a:xfrm>
        </p:grpSpPr>
        <p:pic>
          <p:nvPicPr>
            <p:cNvPr id="8" name="Picture 7">
              <a:extLst>
                <a:ext uri="{FF2B5EF4-FFF2-40B4-BE49-F238E27FC236}">
                  <a16:creationId xmlns:a16="http://schemas.microsoft.com/office/drawing/2014/main" id="{83F98C80-4F9A-AB3E-1ACB-C1B279CC520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602951" y="1759906"/>
              <a:ext cx="1750272" cy="1750272"/>
            </a:xfrm>
            <a:prstGeom prst="rect">
              <a:avLst/>
            </a:prstGeom>
          </p:spPr>
        </p:pic>
        <p:sp>
          <p:nvSpPr>
            <p:cNvPr id="13" name="TextBox 12">
              <a:extLst>
                <a:ext uri="{FF2B5EF4-FFF2-40B4-BE49-F238E27FC236}">
                  <a16:creationId xmlns:a16="http://schemas.microsoft.com/office/drawing/2014/main" id="{DD49C028-CC28-54C9-058E-7D7099073230}"/>
                </a:ext>
              </a:extLst>
            </p:cNvPr>
            <p:cNvSpPr txBox="1"/>
            <p:nvPr/>
          </p:nvSpPr>
          <p:spPr>
            <a:xfrm>
              <a:off x="10023977" y="1397136"/>
              <a:ext cx="798873" cy="400110"/>
            </a:xfrm>
            <a:prstGeom prst="rect">
              <a:avLst/>
            </a:prstGeom>
            <a:noFill/>
          </p:spPr>
          <p:txBody>
            <a:bodyPr wrap="none" rtlCol="0">
              <a:spAutoFit/>
            </a:bodyPr>
            <a:lstStyle/>
            <a:p>
              <a:r>
                <a:rPr lang="en-GB" sz="2000" b="1" dirty="0" err="1">
                  <a:latin typeface="Calibri" panose="020F0502020204030204" pitchFamily="34" charset="0"/>
                  <a:cs typeface="Calibri" panose="020F0502020204030204" pitchFamily="34" charset="0"/>
                </a:rPr>
                <a:t>Tobac</a:t>
              </a:r>
              <a:endParaRPr lang="en-GB" sz="2000" b="1" dirty="0">
                <a:latin typeface="Calibri" panose="020F0502020204030204" pitchFamily="34" charset="0"/>
                <a:cs typeface="Calibri" panose="020F0502020204030204" pitchFamily="34" charset="0"/>
              </a:endParaRPr>
            </a:p>
          </p:txBody>
        </p:sp>
      </p:grpSp>
      <p:cxnSp>
        <p:nvCxnSpPr>
          <p:cNvPr id="27" name="Straight Connector 26">
            <a:extLst>
              <a:ext uri="{FF2B5EF4-FFF2-40B4-BE49-F238E27FC236}">
                <a16:creationId xmlns:a16="http://schemas.microsoft.com/office/drawing/2014/main" id="{D6202D10-AD06-4698-B44A-C361269A840C}"/>
              </a:ext>
              <a:ext uri="{C183D7F6-B498-43B3-948B-1728B52AA6E4}">
                <adec:decorative xmlns:adec="http://schemas.microsoft.com/office/drawing/2017/decorative" val="1"/>
              </a:ext>
            </a:extLst>
          </p:cNvPr>
          <p:cNvCxnSpPr>
            <a:cxnSpLocks/>
          </p:cNvCxnSpPr>
          <p:nvPr/>
        </p:nvCxnSpPr>
        <p:spPr>
          <a:xfrm flipH="1">
            <a:off x="8080933" y="3620946"/>
            <a:ext cx="1394633" cy="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2DA8D70-A231-8B9D-9284-9415EB6AF544}"/>
              </a:ext>
              <a:ext uri="{C183D7F6-B498-43B3-948B-1728B52AA6E4}">
                <adec:decorative xmlns:adec="http://schemas.microsoft.com/office/drawing/2017/decorative" val="1"/>
              </a:ext>
            </a:extLst>
          </p:cNvPr>
          <p:cNvCxnSpPr>
            <a:cxnSpLocks/>
          </p:cNvCxnSpPr>
          <p:nvPr/>
        </p:nvCxnSpPr>
        <p:spPr>
          <a:xfrm flipH="1">
            <a:off x="9861607" y="3616988"/>
            <a:ext cx="1394633" cy="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643E851-59E4-048B-03ED-A80ED87E47C8}"/>
              </a:ext>
              <a:ext uri="{C183D7F6-B498-43B3-948B-1728B52AA6E4}">
                <adec:decorative xmlns:adec="http://schemas.microsoft.com/office/drawing/2017/decorative" val="1"/>
              </a:ext>
            </a:extLst>
          </p:cNvPr>
          <p:cNvCxnSpPr>
            <a:cxnSpLocks/>
          </p:cNvCxnSpPr>
          <p:nvPr/>
        </p:nvCxnSpPr>
        <p:spPr>
          <a:xfrm flipV="1">
            <a:off x="9664820" y="1911924"/>
            <a:ext cx="0" cy="1508038"/>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grpSp>
        <p:nvGrpSpPr>
          <p:cNvPr id="7" name="Group 6" descr="Olaí Mianracha">
            <a:extLst>
              <a:ext uri="{FF2B5EF4-FFF2-40B4-BE49-F238E27FC236}">
                <a16:creationId xmlns:a16="http://schemas.microsoft.com/office/drawing/2014/main" id="{4A4FC4AD-0D3A-B3DE-4F4F-D9ACBF9E1D64}"/>
              </a:ext>
            </a:extLst>
          </p:cNvPr>
          <p:cNvGrpSpPr/>
          <p:nvPr/>
        </p:nvGrpSpPr>
        <p:grpSpPr>
          <a:xfrm>
            <a:off x="7837208" y="3510178"/>
            <a:ext cx="1877826" cy="1998468"/>
            <a:chOff x="7837208" y="3510178"/>
            <a:chExt cx="1877826" cy="1998468"/>
          </a:xfrm>
        </p:grpSpPr>
        <p:pic>
          <p:nvPicPr>
            <p:cNvPr id="11" name="Picture 10">
              <a:extLst>
                <a:ext uri="{FF2B5EF4-FFF2-40B4-BE49-F238E27FC236}">
                  <a16:creationId xmlns:a16="http://schemas.microsoft.com/office/drawing/2014/main" id="{28690EB3-43A3-6E40-F8C1-01B3DC3FA84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64762" y="3510178"/>
              <a:ext cx="1750272" cy="1750272"/>
            </a:xfrm>
            <a:prstGeom prst="rect">
              <a:avLst/>
            </a:prstGeom>
          </p:spPr>
        </p:pic>
        <p:sp>
          <p:nvSpPr>
            <p:cNvPr id="36" name="TextBox 35">
              <a:extLst>
                <a:ext uri="{FF2B5EF4-FFF2-40B4-BE49-F238E27FC236}">
                  <a16:creationId xmlns:a16="http://schemas.microsoft.com/office/drawing/2014/main" id="{6C5A15E7-9F6B-AD4D-22E4-8B92F2B1F410}"/>
                </a:ext>
              </a:extLst>
            </p:cNvPr>
            <p:cNvSpPr txBox="1"/>
            <p:nvPr/>
          </p:nvSpPr>
          <p:spPr>
            <a:xfrm>
              <a:off x="7837208" y="5108536"/>
              <a:ext cx="1802866" cy="400110"/>
            </a:xfrm>
            <a:prstGeom prst="rect">
              <a:avLst/>
            </a:prstGeom>
            <a:noFill/>
          </p:spPr>
          <p:txBody>
            <a:bodyPr wrap="none" rtlCol="0">
              <a:spAutoFit/>
            </a:bodyPr>
            <a:lstStyle/>
            <a:p>
              <a:r>
                <a:rPr lang="en-GB" sz="2000" b="1" dirty="0" err="1">
                  <a:latin typeface="Calibri" panose="020F0502020204030204" pitchFamily="34" charset="0"/>
                  <a:cs typeface="Calibri" panose="020F0502020204030204" pitchFamily="34" charset="0"/>
                </a:rPr>
                <a:t>Olaí</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Mianracha</a:t>
              </a:r>
              <a:endParaRPr lang="en-GB" sz="2000" b="1" dirty="0">
                <a:latin typeface="Calibri" panose="020F0502020204030204" pitchFamily="34" charset="0"/>
                <a:cs typeface="Calibri" panose="020F0502020204030204" pitchFamily="34" charset="0"/>
              </a:endParaRPr>
            </a:p>
          </p:txBody>
        </p:sp>
      </p:grpSp>
      <p:grpSp>
        <p:nvGrpSpPr>
          <p:cNvPr id="9" name="Group 8" descr="Gealltóireacht/Cearrbhachas">
            <a:extLst>
              <a:ext uri="{FF2B5EF4-FFF2-40B4-BE49-F238E27FC236}">
                <a16:creationId xmlns:a16="http://schemas.microsoft.com/office/drawing/2014/main" id="{14C262CF-7E41-6409-2291-015FA64CB0D3}"/>
              </a:ext>
            </a:extLst>
          </p:cNvPr>
          <p:cNvGrpSpPr/>
          <p:nvPr/>
        </p:nvGrpSpPr>
        <p:grpSpPr>
          <a:xfrm>
            <a:off x="9629309" y="3510178"/>
            <a:ext cx="1932101" cy="2286434"/>
            <a:chOff x="9629309" y="3510178"/>
            <a:chExt cx="1932101" cy="2286434"/>
          </a:xfrm>
        </p:grpSpPr>
        <p:pic>
          <p:nvPicPr>
            <p:cNvPr id="17" name="Picture 16">
              <a:extLst>
                <a:ext uri="{FF2B5EF4-FFF2-40B4-BE49-F238E27FC236}">
                  <a16:creationId xmlns:a16="http://schemas.microsoft.com/office/drawing/2014/main" id="{7111767D-1F87-5E54-E345-D55808C6C0A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629309" y="3510178"/>
              <a:ext cx="1750272" cy="1750272"/>
            </a:xfrm>
            <a:prstGeom prst="rect">
              <a:avLst/>
            </a:prstGeom>
          </p:spPr>
        </p:pic>
        <p:sp>
          <p:nvSpPr>
            <p:cNvPr id="35" name="TextBox 34">
              <a:extLst>
                <a:ext uri="{FF2B5EF4-FFF2-40B4-BE49-F238E27FC236}">
                  <a16:creationId xmlns:a16="http://schemas.microsoft.com/office/drawing/2014/main" id="{CA5C3EEE-D2B1-8E4D-D898-DBAE288F363A}"/>
                </a:ext>
              </a:extLst>
            </p:cNvPr>
            <p:cNvSpPr txBox="1"/>
            <p:nvPr/>
          </p:nvSpPr>
          <p:spPr>
            <a:xfrm>
              <a:off x="9759057" y="5088726"/>
              <a:ext cx="1802353" cy="707886"/>
            </a:xfrm>
            <a:prstGeom prst="rect">
              <a:avLst/>
            </a:prstGeom>
            <a:noFill/>
          </p:spPr>
          <p:txBody>
            <a:bodyPr wrap="none" rtlCol="0">
              <a:spAutoFit/>
            </a:bodyPr>
            <a:lstStyle/>
            <a:p>
              <a:pPr algn="ctr"/>
              <a:r>
                <a:rPr lang="en-GB" sz="2000" b="1" dirty="0" err="1">
                  <a:latin typeface="Calibri" panose="020F0502020204030204" pitchFamily="34" charset="0"/>
                  <a:cs typeface="Calibri" panose="020F0502020204030204" pitchFamily="34" charset="0"/>
                </a:rPr>
                <a:t>Gealltóireacht</a:t>
              </a:r>
              <a:r>
                <a:rPr lang="en-GB" sz="2000" b="1" dirty="0">
                  <a:latin typeface="Calibri" panose="020F0502020204030204" pitchFamily="34" charset="0"/>
                  <a:cs typeface="Calibri" panose="020F0502020204030204" pitchFamily="34" charset="0"/>
                </a:rPr>
                <a:t>/</a:t>
              </a:r>
              <a:br>
                <a:rPr lang="en-GB" sz="2000" b="1" dirty="0">
                  <a:latin typeface="Calibri" panose="020F0502020204030204" pitchFamily="34" charset="0"/>
                  <a:cs typeface="Calibri" panose="020F0502020204030204" pitchFamily="34" charset="0"/>
                </a:rPr>
              </a:br>
              <a:r>
                <a:rPr lang="en-GB" sz="2000" b="1" dirty="0" err="1">
                  <a:latin typeface="Calibri" panose="020F0502020204030204" pitchFamily="34" charset="0"/>
                  <a:cs typeface="Calibri" panose="020F0502020204030204" pitchFamily="34" charset="0"/>
                </a:rPr>
                <a:t>Cearrbhachas</a:t>
              </a:r>
              <a:endParaRPr lang="en-GB" sz="2000" b="1" dirty="0">
                <a:latin typeface="Calibri" panose="020F0502020204030204" pitchFamily="34" charset="0"/>
                <a:cs typeface="Calibri" panose="020F0502020204030204" pitchFamily="34" charset="0"/>
              </a:endParaRPr>
            </a:p>
          </p:txBody>
        </p:sp>
      </p:grpSp>
      <p:cxnSp>
        <p:nvCxnSpPr>
          <p:cNvPr id="19" name="Straight Connector 18">
            <a:extLst>
              <a:ext uri="{FF2B5EF4-FFF2-40B4-BE49-F238E27FC236}">
                <a16:creationId xmlns:a16="http://schemas.microsoft.com/office/drawing/2014/main" id="{83CEFEA0-F758-38D7-FFFD-013F3C5C0A8E}"/>
              </a:ext>
              <a:ext uri="{C183D7F6-B498-43B3-948B-1728B52AA6E4}">
                <adec:decorative xmlns:adec="http://schemas.microsoft.com/office/drawing/2017/decorative" val="1"/>
              </a:ext>
            </a:extLst>
          </p:cNvPr>
          <p:cNvCxnSpPr>
            <a:cxnSpLocks/>
          </p:cNvCxnSpPr>
          <p:nvPr/>
        </p:nvCxnSpPr>
        <p:spPr>
          <a:xfrm flipV="1">
            <a:off x="9670559" y="3796142"/>
            <a:ext cx="0" cy="1525250"/>
          </a:xfrm>
          <a:prstGeom prst="line">
            <a:avLst/>
          </a:prstGeom>
          <a:ln w="28575" cap="rnd" cmpd="sng">
            <a:solidFill>
              <a:srgbClr val="FDB515"/>
            </a:solidFill>
            <a:prstDash val="sysDot"/>
            <a:round/>
          </a:ln>
        </p:spPr>
        <p:style>
          <a:lnRef idx="1">
            <a:schemeClr val="accent1"/>
          </a:lnRef>
          <a:fillRef idx="0">
            <a:schemeClr val="accent1"/>
          </a:fillRef>
          <a:effectRef idx="0">
            <a:schemeClr val="accent1"/>
          </a:effectRef>
          <a:fontRef idx="minor">
            <a:schemeClr val="tx1"/>
          </a:fontRef>
        </p:style>
      </p:cxnSp>
      <p:sp>
        <p:nvSpPr>
          <p:cNvPr id="10" name="Slide Number Placeholder 12">
            <a:extLst>
              <a:ext uri="{FF2B5EF4-FFF2-40B4-BE49-F238E27FC236}">
                <a16:creationId xmlns:a16="http://schemas.microsoft.com/office/drawing/2014/main" id="{DA08295F-3BBB-7E96-EA79-053520BEEEBC}"/>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5</a:t>
            </a:fld>
            <a:endParaRPr lang="en-US" dirty="0"/>
          </a:p>
        </p:txBody>
      </p:sp>
    </p:spTree>
    <p:extLst>
      <p:ext uri="{BB962C8B-B14F-4D97-AF65-F5344CB8AC3E}">
        <p14:creationId xmlns:p14="http://schemas.microsoft.com/office/powerpoint/2010/main" val="43898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9"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dissolve">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dissolve">
                                      <p:cBhvr>
                                        <p:cTn id="35" dur="500"/>
                                        <p:tgtEl>
                                          <p:spTgt spid="27"/>
                                        </p:tgtEl>
                                      </p:cBhvr>
                                    </p:animEffect>
                                  </p:childTnLst>
                                </p:cTn>
                              </p:par>
                              <p:par>
                                <p:cTn id="36" presetID="9"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dissolve">
                                      <p:cBhvr>
                                        <p:cTn id="43" dur="500"/>
                                        <p:tgtEl>
                                          <p:spTgt spid="31"/>
                                        </p:tgtEl>
                                      </p:cBhvr>
                                    </p:animEffect>
                                  </p:childTnLst>
                                </p:cTn>
                              </p:par>
                              <p:par>
                                <p:cTn id="44" presetID="9"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dissolve">
                                      <p:cBhvr>
                                        <p:cTn id="46" dur="500"/>
                                        <p:tgtEl>
                                          <p:spTgt spid="9"/>
                                        </p:tgtEl>
                                      </p:cBhvr>
                                    </p:animEffect>
                                  </p:childTnLst>
                                </p:cTn>
                              </p:par>
                              <p:par>
                                <p:cTn id="47" presetID="9"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dissolv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2D75F7-90C6-7787-EBA6-177AAD41427F}"/>
              </a:ext>
            </a:extLst>
          </p:cNvPr>
          <p:cNvSpPr>
            <a:spLocks noGrp="1"/>
          </p:cNvSpPr>
          <p:nvPr>
            <p:ph type="body" sz="quarter" idx="12"/>
          </p:nvPr>
        </p:nvSpPr>
        <p:spPr>
          <a:xfrm>
            <a:off x="1766841" y="576533"/>
            <a:ext cx="2032802" cy="385993"/>
          </a:xfrm>
        </p:spPr>
        <p:txBody>
          <a:bodyPr>
            <a:noAutofit/>
          </a:bodyPr>
          <a:lstStyle/>
          <a:p>
            <a:r>
              <a:rPr lang="en-GB" sz="2200" dirty="0" err="1"/>
              <a:t>Gníomhaíocht</a:t>
            </a:r>
            <a:r>
              <a:rPr lang="en-GB" sz="2200" dirty="0"/>
              <a:t> 2 </a:t>
            </a:r>
            <a:endParaRPr lang="en-IE" sz="2200" dirty="0"/>
          </a:p>
        </p:txBody>
      </p:sp>
      <p:sp>
        <p:nvSpPr>
          <p:cNvPr id="5" name="Slide Number Placeholder 4">
            <a:extLst>
              <a:ext uri="{FF2B5EF4-FFF2-40B4-BE49-F238E27FC236}">
                <a16:creationId xmlns:a16="http://schemas.microsoft.com/office/drawing/2014/main" id="{E6F302CA-0792-FCBD-9BF7-2E732E03AF76}"/>
              </a:ext>
            </a:extLst>
          </p:cNvPr>
          <p:cNvSpPr>
            <a:spLocks noGrp="1"/>
          </p:cNvSpPr>
          <p:nvPr>
            <p:ph type="sldNum" sz="quarter" idx="11"/>
          </p:nvPr>
        </p:nvSpPr>
        <p:spPr/>
        <p:txBody>
          <a:bodyPr/>
          <a:lstStyle/>
          <a:p>
            <a:fld id="{FA631654-3961-674F-A770-60B6B07B9FCA}" type="slidenum">
              <a:rPr lang="en-US" smtClean="0"/>
              <a:pPr/>
              <a:t>6</a:t>
            </a:fld>
            <a:endParaRPr lang="en-US" dirty="0"/>
          </a:p>
        </p:txBody>
      </p:sp>
      <p:grpSp>
        <p:nvGrpSpPr>
          <p:cNvPr id="6" name="Group 5" descr="Conas a dhéanann na hearraí seo dochar don tsochaí?&#10;1. Deoch mheisciúil&#10;2. Táirgí Tobac&#10;3. Olaí Mianracha&#10;4. Gealltóireacht/Cearrbhachas&#10;">
            <a:extLst>
              <a:ext uri="{FF2B5EF4-FFF2-40B4-BE49-F238E27FC236}">
                <a16:creationId xmlns:a16="http://schemas.microsoft.com/office/drawing/2014/main" id="{D41C905E-9E43-9B5D-9A78-B22ED5BF6356}"/>
              </a:ext>
            </a:extLst>
          </p:cNvPr>
          <p:cNvGrpSpPr/>
          <p:nvPr/>
        </p:nvGrpSpPr>
        <p:grpSpPr>
          <a:xfrm>
            <a:off x="1793607" y="1265302"/>
            <a:ext cx="10578529" cy="5080541"/>
            <a:chOff x="1793607" y="1265302"/>
            <a:chExt cx="10578529" cy="5080541"/>
          </a:xfrm>
        </p:grpSpPr>
        <p:grpSp>
          <p:nvGrpSpPr>
            <p:cNvPr id="7" name="Group 6" descr="Gealltóireacht/Cearrbhachas">
              <a:extLst>
                <a:ext uri="{FF2B5EF4-FFF2-40B4-BE49-F238E27FC236}">
                  <a16:creationId xmlns:a16="http://schemas.microsoft.com/office/drawing/2014/main" id="{22921CDB-8D9F-57F7-627C-473E0378AD07}"/>
                </a:ext>
              </a:extLst>
            </p:cNvPr>
            <p:cNvGrpSpPr/>
            <p:nvPr/>
          </p:nvGrpSpPr>
          <p:grpSpPr>
            <a:xfrm>
              <a:off x="6648628" y="3785302"/>
              <a:ext cx="5723508" cy="2520000"/>
              <a:chOff x="6648628" y="3785302"/>
              <a:chExt cx="5723508" cy="2520000"/>
            </a:xfrm>
          </p:grpSpPr>
          <p:sp>
            <p:nvSpPr>
              <p:cNvPr id="23" name="Rectangle 22">
                <a:extLst>
                  <a:ext uri="{FF2B5EF4-FFF2-40B4-BE49-F238E27FC236}">
                    <a16:creationId xmlns:a16="http://schemas.microsoft.com/office/drawing/2014/main" id="{BDB3C5E6-FCAF-0B32-B1B9-950528953141}"/>
                  </a:ext>
                </a:extLst>
              </p:cNvPr>
              <p:cNvSpPr/>
              <p:nvPr/>
            </p:nvSpPr>
            <p:spPr>
              <a:xfrm>
                <a:off x="6875614" y="378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9B2394A0-01EE-ACBF-A084-3BCC4B1075F5}"/>
                  </a:ext>
                </a:extLst>
              </p:cNvPr>
              <p:cNvSpPr txBox="1"/>
              <p:nvPr/>
            </p:nvSpPr>
            <p:spPr>
              <a:xfrm>
                <a:off x="6648628" y="5869791"/>
                <a:ext cx="5723508" cy="400110"/>
              </a:xfrm>
              <a:prstGeom prst="rect">
                <a:avLst/>
              </a:prstGeom>
              <a:noFill/>
            </p:spPr>
            <p:txBody>
              <a:bodyPr wrap="square" rtlCol="0">
                <a:spAutoFit/>
              </a:bodyPr>
              <a:lstStyle/>
              <a:p>
                <a:pPr algn="ctr"/>
                <a:r>
                  <a:rPr lang="en-GB" sz="2000" b="1" dirty="0" err="1">
                    <a:latin typeface="Calibri" panose="020F0502020204030204" pitchFamily="34" charset="0"/>
                    <a:cs typeface="Calibri" panose="020F0502020204030204" pitchFamily="34" charset="0"/>
                  </a:rPr>
                  <a:t>Gealltóireacht</a:t>
                </a:r>
                <a:r>
                  <a:rPr lang="en-GB" sz="2000" b="1" dirty="0">
                    <a:latin typeface="Calibri" panose="020F0502020204030204" pitchFamily="34" charset="0"/>
                    <a:cs typeface="Calibri" panose="020F0502020204030204" pitchFamily="34" charset="0"/>
                  </a:rPr>
                  <a:t>/</a:t>
                </a:r>
                <a:r>
                  <a:rPr lang="en-GB" sz="2000" b="1" dirty="0" err="1">
                    <a:latin typeface="Calibri" panose="020F0502020204030204" pitchFamily="34" charset="0"/>
                    <a:cs typeface="Calibri" panose="020F0502020204030204" pitchFamily="34" charset="0"/>
                  </a:rPr>
                  <a:t>Cearrbhachas</a:t>
                </a:r>
                <a:endParaRPr lang="en-GB" sz="2000" b="1" dirty="0">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1644D8EC-4DC5-FDE6-01D9-D11CE455D99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959256" y="5348944"/>
                <a:ext cx="956358" cy="956358"/>
              </a:xfrm>
              <a:prstGeom prst="rect">
                <a:avLst/>
              </a:prstGeom>
            </p:spPr>
          </p:pic>
        </p:grpSp>
        <p:grpSp>
          <p:nvGrpSpPr>
            <p:cNvPr id="8" name="Group 7" descr="Olaí Mianracha">
              <a:extLst>
                <a:ext uri="{FF2B5EF4-FFF2-40B4-BE49-F238E27FC236}">
                  <a16:creationId xmlns:a16="http://schemas.microsoft.com/office/drawing/2014/main" id="{14A0E01D-C748-B72A-8AAC-8AD15468C755}"/>
                </a:ext>
              </a:extLst>
            </p:cNvPr>
            <p:cNvGrpSpPr/>
            <p:nvPr/>
          </p:nvGrpSpPr>
          <p:grpSpPr>
            <a:xfrm>
              <a:off x="1835615" y="3785302"/>
              <a:ext cx="5040000" cy="2560541"/>
              <a:chOff x="1835615" y="3785302"/>
              <a:chExt cx="5040000" cy="2560541"/>
            </a:xfrm>
          </p:grpSpPr>
          <p:sp>
            <p:nvSpPr>
              <p:cNvPr id="20" name="Rectangle 19">
                <a:extLst>
                  <a:ext uri="{FF2B5EF4-FFF2-40B4-BE49-F238E27FC236}">
                    <a16:creationId xmlns:a16="http://schemas.microsoft.com/office/drawing/2014/main" id="{8D84D858-2854-B262-0FCA-2125D473CDE4}"/>
                  </a:ext>
                </a:extLst>
              </p:cNvPr>
              <p:cNvSpPr/>
              <p:nvPr/>
            </p:nvSpPr>
            <p:spPr>
              <a:xfrm>
                <a:off x="1835615" y="378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4B58D160-7661-B6BD-FC75-C6022F015474}"/>
                  </a:ext>
                </a:extLst>
              </p:cNvPr>
              <p:cNvSpPr txBox="1"/>
              <p:nvPr/>
            </p:nvSpPr>
            <p:spPr>
              <a:xfrm>
                <a:off x="2775858" y="5867664"/>
                <a:ext cx="1802866" cy="400110"/>
              </a:xfrm>
              <a:prstGeom prst="rect">
                <a:avLst/>
              </a:prstGeom>
              <a:noFill/>
            </p:spPr>
            <p:txBody>
              <a:bodyPr wrap="none" rtlCol="0">
                <a:spAutoFit/>
              </a:bodyPr>
              <a:lstStyle/>
              <a:p>
                <a:pPr algn="ctr"/>
                <a:r>
                  <a:rPr lang="en-GB" sz="2000" b="1" dirty="0" err="1">
                    <a:latin typeface="Calibri" panose="020F0502020204030204" pitchFamily="34" charset="0"/>
                    <a:cs typeface="Calibri" panose="020F0502020204030204" pitchFamily="34" charset="0"/>
                  </a:rPr>
                  <a:t>Olaí</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Mianracha</a:t>
                </a:r>
                <a:endParaRPr lang="en-GB" sz="2000" b="1" dirty="0">
                  <a:latin typeface="Calibri" panose="020F0502020204030204" pitchFamily="34" charset="0"/>
                  <a:cs typeface="Calibri" panose="020F0502020204030204" pitchFamily="34" charset="0"/>
                </a:endParaRPr>
              </a:p>
            </p:txBody>
          </p:sp>
          <p:pic>
            <p:nvPicPr>
              <p:cNvPr id="22" name="Picture 21">
                <a:extLst>
                  <a:ext uri="{FF2B5EF4-FFF2-40B4-BE49-F238E27FC236}">
                    <a16:creationId xmlns:a16="http://schemas.microsoft.com/office/drawing/2014/main" id="{5D8E280C-B12C-4795-71C6-A0299552E5F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32997" y="5389485"/>
                <a:ext cx="956358" cy="956358"/>
              </a:xfrm>
              <a:prstGeom prst="rect">
                <a:avLst/>
              </a:prstGeom>
            </p:spPr>
          </p:pic>
        </p:grpSp>
        <p:grpSp>
          <p:nvGrpSpPr>
            <p:cNvPr id="9" name="Group 8" descr="Táirgí Tobac">
              <a:extLst>
                <a:ext uri="{FF2B5EF4-FFF2-40B4-BE49-F238E27FC236}">
                  <a16:creationId xmlns:a16="http://schemas.microsoft.com/office/drawing/2014/main" id="{031D0E81-0BE8-E54A-EF3D-179A11E94CF2}"/>
                </a:ext>
              </a:extLst>
            </p:cNvPr>
            <p:cNvGrpSpPr/>
            <p:nvPr/>
          </p:nvGrpSpPr>
          <p:grpSpPr>
            <a:xfrm>
              <a:off x="6875614" y="1265302"/>
              <a:ext cx="5106973" cy="2520000"/>
              <a:chOff x="6875614" y="1265302"/>
              <a:chExt cx="5106973" cy="2520000"/>
            </a:xfrm>
          </p:grpSpPr>
          <p:sp>
            <p:nvSpPr>
              <p:cNvPr id="17" name="Rectangle 16">
                <a:extLst>
                  <a:ext uri="{FF2B5EF4-FFF2-40B4-BE49-F238E27FC236}">
                    <a16:creationId xmlns:a16="http://schemas.microsoft.com/office/drawing/2014/main" id="{C9154F92-ECDE-1B94-CF0E-88A7B55BFDED}"/>
                  </a:ext>
                </a:extLst>
              </p:cNvPr>
              <p:cNvSpPr/>
              <p:nvPr/>
            </p:nvSpPr>
            <p:spPr>
              <a:xfrm>
                <a:off x="6875614" y="126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extBox 17">
                <a:extLst>
                  <a:ext uri="{FF2B5EF4-FFF2-40B4-BE49-F238E27FC236}">
                    <a16:creationId xmlns:a16="http://schemas.microsoft.com/office/drawing/2014/main" id="{D9961D77-86DD-3797-B2C2-D827F1A9BEB7}"/>
                  </a:ext>
                </a:extLst>
              </p:cNvPr>
              <p:cNvSpPr txBox="1"/>
              <p:nvPr/>
            </p:nvSpPr>
            <p:spPr>
              <a:xfrm>
                <a:off x="9590320" y="3357613"/>
                <a:ext cx="1425647" cy="400110"/>
              </a:xfrm>
              <a:prstGeom prst="rect">
                <a:avLst/>
              </a:prstGeom>
              <a:noFill/>
            </p:spPr>
            <p:txBody>
              <a:bodyPr wrap="none" rtlCol="0">
                <a:spAutoFit/>
              </a:bodyPr>
              <a:lstStyle/>
              <a:p>
                <a:pPr algn="ctr"/>
                <a:r>
                  <a:rPr lang="en-GB" sz="2000" b="1" dirty="0" err="1">
                    <a:latin typeface="Calibri" panose="020F0502020204030204" pitchFamily="34" charset="0"/>
                    <a:cs typeface="Calibri" panose="020F0502020204030204" pitchFamily="34" charset="0"/>
                  </a:rPr>
                  <a:t>Táirgí</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Tobac</a:t>
                </a:r>
                <a:endParaRPr lang="en-GB" sz="2000" b="1" dirty="0">
                  <a:latin typeface="Calibri" panose="020F050202020403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54F8DBC2-ABE4-89FD-ABDC-5769E79AE1D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1026229" y="2747368"/>
                <a:ext cx="956358" cy="956358"/>
              </a:xfrm>
              <a:prstGeom prst="rect">
                <a:avLst/>
              </a:prstGeom>
            </p:spPr>
          </p:pic>
        </p:grpSp>
        <p:grpSp>
          <p:nvGrpSpPr>
            <p:cNvPr id="10" name="Group 9" descr="Deoch mheisciúil">
              <a:extLst>
                <a:ext uri="{FF2B5EF4-FFF2-40B4-BE49-F238E27FC236}">
                  <a16:creationId xmlns:a16="http://schemas.microsoft.com/office/drawing/2014/main" id="{1793EAB8-8BB4-EE55-A2A8-94698424813B}"/>
                </a:ext>
              </a:extLst>
            </p:cNvPr>
            <p:cNvGrpSpPr/>
            <p:nvPr/>
          </p:nvGrpSpPr>
          <p:grpSpPr>
            <a:xfrm>
              <a:off x="1793607" y="1265302"/>
              <a:ext cx="5082008" cy="2520000"/>
              <a:chOff x="1793607" y="1265302"/>
              <a:chExt cx="5082008" cy="2520000"/>
            </a:xfrm>
          </p:grpSpPr>
          <p:sp>
            <p:nvSpPr>
              <p:cNvPr id="14" name="Rectangle 13">
                <a:extLst>
                  <a:ext uri="{FF2B5EF4-FFF2-40B4-BE49-F238E27FC236}">
                    <a16:creationId xmlns:a16="http://schemas.microsoft.com/office/drawing/2014/main" id="{C15669B6-C5DB-8618-3B60-5454F623D271}"/>
                  </a:ext>
                </a:extLst>
              </p:cNvPr>
              <p:cNvSpPr/>
              <p:nvPr/>
            </p:nvSpPr>
            <p:spPr>
              <a:xfrm>
                <a:off x="1835615" y="1265302"/>
                <a:ext cx="5040000" cy="2520000"/>
              </a:xfrm>
              <a:prstGeom prst="rect">
                <a:avLst/>
              </a:prstGeom>
              <a:solidFill>
                <a:schemeClr val="bg1"/>
              </a:solidFill>
              <a:ln w="31750">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a:extLst>
                  <a:ext uri="{FF2B5EF4-FFF2-40B4-BE49-F238E27FC236}">
                    <a16:creationId xmlns:a16="http://schemas.microsoft.com/office/drawing/2014/main" id="{818CB73F-9D1C-E571-36F3-04D1991DD19D}"/>
                  </a:ext>
                </a:extLst>
              </p:cNvPr>
              <p:cNvSpPr txBox="1"/>
              <p:nvPr/>
            </p:nvSpPr>
            <p:spPr>
              <a:xfrm>
                <a:off x="2603268" y="3332781"/>
                <a:ext cx="2720762" cy="400110"/>
              </a:xfrm>
              <a:prstGeom prst="rect">
                <a:avLst/>
              </a:prstGeom>
              <a:noFill/>
            </p:spPr>
            <p:txBody>
              <a:bodyPr wrap="square" rtlCol="0">
                <a:spAutoFit/>
              </a:bodyPr>
              <a:lstStyle/>
              <a:p>
                <a:r>
                  <a:rPr lang="en-GB" sz="2000" b="1" dirty="0" err="1">
                    <a:latin typeface="Calibri" panose="020F0502020204030204" pitchFamily="34" charset="0"/>
                    <a:cs typeface="Calibri" panose="020F0502020204030204" pitchFamily="34" charset="0"/>
                  </a:rPr>
                  <a:t>Deoch</a:t>
                </a:r>
                <a:r>
                  <a:rPr lang="en-GB" sz="2000" b="1" dirty="0">
                    <a:latin typeface="Calibri" panose="020F0502020204030204" pitchFamily="34" charset="0"/>
                    <a:cs typeface="Calibri" panose="020F0502020204030204" pitchFamily="34" charset="0"/>
                  </a:rPr>
                  <a:t> </a:t>
                </a:r>
                <a:r>
                  <a:rPr lang="en-GB" sz="2000" b="1" dirty="0" err="1">
                    <a:latin typeface="Calibri" panose="020F0502020204030204" pitchFamily="34" charset="0"/>
                    <a:cs typeface="Calibri" panose="020F0502020204030204" pitchFamily="34" charset="0"/>
                  </a:rPr>
                  <a:t>mheisciúil</a:t>
                </a:r>
                <a:endParaRPr lang="en-GB" sz="2000" b="1" dirty="0">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1CE9C509-F080-D5CD-0267-EFFAC3CCE20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793607" y="2759924"/>
                <a:ext cx="970020" cy="970020"/>
              </a:xfrm>
              <a:prstGeom prst="rect">
                <a:avLst/>
              </a:prstGeom>
            </p:spPr>
          </p:pic>
        </p:grpSp>
        <p:grpSp>
          <p:nvGrpSpPr>
            <p:cNvPr id="11" name="Group 10" descr="Conas a dhéanann na hearraí seo dochar don tsochaí?">
              <a:extLst>
                <a:ext uri="{FF2B5EF4-FFF2-40B4-BE49-F238E27FC236}">
                  <a16:creationId xmlns:a16="http://schemas.microsoft.com/office/drawing/2014/main" id="{72F07B0F-FAFC-2B1F-329A-D092D3255188}"/>
                </a:ext>
              </a:extLst>
            </p:cNvPr>
            <p:cNvGrpSpPr/>
            <p:nvPr/>
          </p:nvGrpSpPr>
          <p:grpSpPr>
            <a:xfrm>
              <a:off x="5705580" y="2625993"/>
              <a:ext cx="2329343" cy="2318617"/>
              <a:chOff x="5705580" y="2625993"/>
              <a:chExt cx="2329343" cy="2318617"/>
            </a:xfrm>
          </p:grpSpPr>
          <p:sp>
            <p:nvSpPr>
              <p:cNvPr id="12" name="Oval 11">
                <a:extLst>
                  <a:ext uri="{FF2B5EF4-FFF2-40B4-BE49-F238E27FC236}">
                    <a16:creationId xmlns:a16="http://schemas.microsoft.com/office/drawing/2014/main" id="{F9319A2C-42DA-28B5-0000-330210AD95DE}"/>
                  </a:ext>
                </a:extLst>
              </p:cNvPr>
              <p:cNvSpPr>
                <a:spLocks noChangeAspect="1"/>
              </p:cNvSpPr>
              <p:nvPr/>
            </p:nvSpPr>
            <p:spPr>
              <a:xfrm>
                <a:off x="5716306" y="2625993"/>
                <a:ext cx="2318617" cy="2318617"/>
              </a:xfrm>
              <a:prstGeom prst="ellipse">
                <a:avLst/>
              </a:prstGeom>
              <a:solidFill>
                <a:schemeClr val="bg1"/>
              </a:solidFill>
              <a:ln w="73025">
                <a:solidFill>
                  <a:srgbClr val="FDB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7A668FF5-9585-678E-3E7B-895AE9D4D965}"/>
                  </a:ext>
                </a:extLst>
              </p:cNvPr>
              <p:cNvSpPr txBox="1"/>
              <p:nvPr/>
            </p:nvSpPr>
            <p:spPr>
              <a:xfrm>
                <a:off x="5705580" y="3112326"/>
                <a:ext cx="2318617" cy="1635512"/>
              </a:xfrm>
              <a:prstGeom prst="rect">
                <a:avLst/>
              </a:prstGeom>
              <a:noFill/>
            </p:spPr>
            <p:txBody>
              <a:bodyPr wrap="square" rtlCol="0">
                <a:spAutoFit/>
              </a:bodyPr>
              <a:lstStyle/>
              <a:p>
                <a:pPr algn="ctr">
                  <a:lnSpc>
                    <a:spcPts val="2380"/>
                  </a:lnSpc>
                </a:pPr>
                <a:r>
                  <a:rPr lang="en-GB" sz="2400" b="1" dirty="0" err="1">
                    <a:latin typeface="Calibri" panose="020F0502020204030204" pitchFamily="34" charset="0"/>
                    <a:cs typeface="Calibri" panose="020F0502020204030204" pitchFamily="34" charset="0"/>
                  </a:rPr>
                  <a:t>Conas</a:t>
                </a:r>
                <a:r>
                  <a:rPr lang="en-GB" sz="2400" b="1" dirty="0">
                    <a:latin typeface="Calibri" panose="020F0502020204030204" pitchFamily="34" charset="0"/>
                    <a:cs typeface="Calibri" panose="020F0502020204030204" pitchFamily="34" charset="0"/>
                  </a:rPr>
                  <a:t> a </a:t>
                </a:r>
                <a:r>
                  <a:rPr lang="en-GB" sz="2400" b="1" dirty="0" err="1">
                    <a:latin typeface="Calibri" panose="020F0502020204030204" pitchFamily="34" charset="0"/>
                    <a:cs typeface="Calibri" panose="020F0502020204030204" pitchFamily="34" charset="0"/>
                  </a:rPr>
                  <a:t>dhéanann</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na</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hearraí</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seo</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dochar</a:t>
                </a:r>
                <a:r>
                  <a:rPr lang="en-GB" sz="2400" b="1" dirty="0">
                    <a:latin typeface="Calibri" panose="020F0502020204030204" pitchFamily="34" charset="0"/>
                    <a:cs typeface="Calibri" panose="020F0502020204030204" pitchFamily="34" charset="0"/>
                  </a:rPr>
                  <a:t> don </a:t>
                </a:r>
                <a:r>
                  <a:rPr lang="en-GB" sz="2400" b="1" dirty="0" err="1">
                    <a:latin typeface="Calibri" panose="020F0502020204030204" pitchFamily="34" charset="0"/>
                    <a:cs typeface="Calibri" panose="020F0502020204030204" pitchFamily="34" charset="0"/>
                  </a:rPr>
                  <a:t>tsochaí</a:t>
                </a:r>
                <a:r>
                  <a:rPr lang="en-GB" sz="2400" b="1" dirty="0">
                    <a:latin typeface="Calibri" panose="020F0502020204030204" pitchFamily="34" charset="0"/>
                    <a:cs typeface="Calibri" panose="020F0502020204030204" pitchFamily="34" charset="0"/>
                  </a:rPr>
                  <a:t>?</a:t>
                </a:r>
              </a:p>
            </p:txBody>
          </p:sp>
        </p:grpSp>
      </p:grpSp>
    </p:spTree>
    <p:extLst>
      <p:ext uri="{BB962C8B-B14F-4D97-AF65-F5344CB8AC3E}">
        <p14:creationId xmlns:p14="http://schemas.microsoft.com/office/powerpoint/2010/main" val="4240584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9576-2522-7CD4-DB01-1243C9F29A93}"/>
              </a:ext>
            </a:extLst>
          </p:cNvPr>
          <p:cNvSpPr>
            <a:spLocks noGrp="1"/>
          </p:cNvSpPr>
          <p:nvPr>
            <p:ph type="title"/>
          </p:nvPr>
        </p:nvSpPr>
        <p:spPr/>
        <p:txBody>
          <a:bodyPr/>
          <a:lstStyle/>
          <a:p>
            <a:r>
              <a:rPr lang="en-GB" dirty="0" err="1"/>
              <a:t>Samplaí</a:t>
            </a:r>
            <a:r>
              <a:rPr lang="en-GB" dirty="0"/>
              <a:t> de </a:t>
            </a:r>
            <a:r>
              <a:rPr lang="en-GB" dirty="0" err="1"/>
              <a:t>Chánacha</a:t>
            </a:r>
            <a:r>
              <a:rPr lang="en-GB" dirty="0"/>
              <a:t> </a:t>
            </a:r>
            <a:r>
              <a:rPr lang="en-GB" dirty="0" err="1"/>
              <a:t>Peacaí</a:t>
            </a:r>
            <a:r>
              <a:rPr lang="en-GB" dirty="0"/>
              <a:t> in </a:t>
            </a:r>
            <a:r>
              <a:rPr lang="en-GB" dirty="0" err="1"/>
              <a:t>Éirinn</a:t>
            </a:r>
            <a:endParaRPr lang="en-US" dirty="0"/>
          </a:p>
        </p:txBody>
      </p:sp>
      <p:pic>
        <p:nvPicPr>
          <p:cNvPr id="14" name="Picture 13">
            <a:extLst>
              <a:ext uri="{FF2B5EF4-FFF2-40B4-BE49-F238E27FC236}">
                <a16:creationId xmlns:a16="http://schemas.microsoft.com/office/drawing/2014/main" id="{0FB742A9-0F2B-1670-02A5-9F1CFD77D12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95191" y="2542459"/>
            <a:ext cx="1428044" cy="1159298"/>
          </a:xfrm>
          <a:prstGeom prst="rect">
            <a:avLst/>
          </a:prstGeom>
        </p:spPr>
      </p:pic>
      <p:sp>
        <p:nvSpPr>
          <p:cNvPr id="6" name="Text Placeholder 10">
            <a:extLst>
              <a:ext uri="{FF2B5EF4-FFF2-40B4-BE49-F238E27FC236}">
                <a16:creationId xmlns:a16="http://schemas.microsoft.com/office/drawing/2014/main" id="{CFB6E722-74DC-0719-6CFE-D27986F60E4A}"/>
              </a:ext>
            </a:extLst>
          </p:cNvPr>
          <p:cNvSpPr txBox="1">
            <a:spLocks/>
          </p:cNvSpPr>
          <p:nvPr/>
        </p:nvSpPr>
        <p:spPr>
          <a:xfrm>
            <a:off x="1579631" y="3800322"/>
            <a:ext cx="1763556" cy="590544"/>
          </a:xfrm>
          <a:prstGeom prst="rect">
            <a:avLst/>
          </a:prstGeom>
        </p:spPr>
        <p:txBody>
          <a:bodyPr lIns="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err="1">
                <a:latin typeface="Calibri" panose="020F0502020204030204" pitchFamily="34" charset="0"/>
                <a:cs typeface="Calibri" panose="020F0502020204030204" pitchFamily="34" charset="0"/>
              </a:rPr>
              <a:t>Cáin</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ar</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Dheochanna</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Siúcra-Mhilsithe</a:t>
            </a:r>
            <a:endParaRPr lang="en-GB" sz="1800" b="1" dirty="0">
              <a:latin typeface="Calibri" panose="020F0502020204030204" pitchFamily="34" charset="0"/>
              <a:cs typeface="Calibri" panose="020F0502020204030204" pitchFamily="34" charset="0"/>
            </a:endParaRPr>
          </a:p>
        </p:txBody>
      </p:sp>
      <p:pic>
        <p:nvPicPr>
          <p:cNvPr id="30" name="Picture 29">
            <a:extLst>
              <a:ext uri="{FF2B5EF4-FFF2-40B4-BE49-F238E27FC236}">
                <a16:creationId xmlns:a16="http://schemas.microsoft.com/office/drawing/2014/main" id="{F58CA9CF-346C-0040-613E-400FF161635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65281" y="1809095"/>
            <a:ext cx="2358208" cy="1939951"/>
          </a:xfrm>
          <a:prstGeom prst="rect">
            <a:avLst/>
          </a:prstGeom>
        </p:spPr>
      </p:pic>
      <p:sp>
        <p:nvSpPr>
          <p:cNvPr id="10" name="Text Placeholder 18">
            <a:extLst>
              <a:ext uri="{FF2B5EF4-FFF2-40B4-BE49-F238E27FC236}">
                <a16:creationId xmlns:a16="http://schemas.microsoft.com/office/drawing/2014/main" id="{66FCED72-40CA-047E-A69D-ABB2778055AF}"/>
              </a:ext>
            </a:extLst>
          </p:cNvPr>
          <p:cNvSpPr txBox="1">
            <a:spLocks/>
          </p:cNvSpPr>
          <p:nvPr/>
        </p:nvSpPr>
        <p:spPr>
          <a:xfrm>
            <a:off x="3579029" y="3800322"/>
            <a:ext cx="2057400" cy="542063"/>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err="1">
                <a:latin typeface="Calibri" panose="020F0502020204030204" pitchFamily="34" charset="0"/>
                <a:cs typeface="Calibri" panose="020F0502020204030204" pitchFamily="34" charset="0"/>
              </a:rPr>
              <a:t>Cáin</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ar</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Tháirgí</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Alcóil</a:t>
            </a:r>
            <a:endParaRPr lang="en-GB" sz="1800" b="1" dirty="0">
              <a:latin typeface="Calibri" panose="020F0502020204030204" pitchFamily="34" charset="0"/>
              <a:cs typeface="Calibri" panose="020F0502020204030204" pitchFamily="34" charset="0"/>
            </a:endParaRPr>
          </a:p>
        </p:txBody>
      </p:sp>
      <p:pic>
        <p:nvPicPr>
          <p:cNvPr id="32" name="Picture 31">
            <a:extLst>
              <a:ext uri="{FF2B5EF4-FFF2-40B4-BE49-F238E27FC236}">
                <a16:creationId xmlns:a16="http://schemas.microsoft.com/office/drawing/2014/main" id="{80B4EF03-8D08-024B-42EE-C84FCA09FBD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181927">
            <a:off x="5786698" y="2959906"/>
            <a:ext cx="1848678" cy="790977"/>
          </a:xfrm>
          <a:prstGeom prst="rect">
            <a:avLst/>
          </a:prstGeom>
        </p:spPr>
      </p:pic>
      <p:sp>
        <p:nvSpPr>
          <p:cNvPr id="9" name="Text Placeholder 16">
            <a:extLst>
              <a:ext uri="{FF2B5EF4-FFF2-40B4-BE49-F238E27FC236}">
                <a16:creationId xmlns:a16="http://schemas.microsoft.com/office/drawing/2014/main" id="{ADFE2BFE-B162-1D2E-FF46-2E2B15C06AB3}"/>
              </a:ext>
            </a:extLst>
          </p:cNvPr>
          <p:cNvSpPr txBox="1">
            <a:spLocks/>
          </p:cNvSpPr>
          <p:nvPr/>
        </p:nvSpPr>
        <p:spPr>
          <a:xfrm>
            <a:off x="5832048" y="3800322"/>
            <a:ext cx="2057400" cy="542063"/>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err="1">
                <a:latin typeface="Calibri" panose="020F0502020204030204" pitchFamily="34" charset="0"/>
                <a:cs typeface="Calibri" panose="020F0502020204030204" pitchFamily="34" charset="0"/>
              </a:rPr>
              <a:t>Cáin</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ar</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Tháirgí</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Tobac</a:t>
            </a:r>
            <a:endParaRPr lang="en-GB" sz="1800" b="1" dirty="0">
              <a:latin typeface="Calibri" panose="020F0502020204030204" pitchFamily="34" charset="0"/>
              <a:cs typeface="Calibri" panose="020F0502020204030204" pitchFamily="34" charset="0"/>
            </a:endParaRPr>
          </a:p>
        </p:txBody>
      </p:sp>
      <p:pic>
        <p:nvPicPr>
          <p:cNvPr id="26" name="Picture 25">
            <a:extLst>
              <a:ext uri="{FF2B5EF4-FFF2-40B4-BE49-F238E27FC236}">
                <a16:creationId xmlns:a16="http://schemas.microsoft.com/office/drawing/2014/main" id="{09DD6129-94C4-9D05-3F2C-C6008CAB5E7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655002" y="2423620"/>
            <a:ext cx="2020336" cy="1298545"/>
          </a:xfrm>
          <a:prstGeom prst="rect">
            <a:avLst/>
          </a:prstGeom>
        </p:spPr>
      </p:pic>
      <p:sp>
        <p:nvSpPr>
          <p:cNvPr id="8" name="Text Placeholder 14">
            <a:extLst>
              <a:ext uri="{FF2B5EF4-FFF2-40B4-BE49-F238E27FC236}">
                <a16:creationId xmlns:a16="http://schemas.microsoft.com/office/drawing/2014/main" id="{D646E9B7-4B56-218D-E3C9-3543AD7B4E03}"/>
              </a:ext>
            </a:extLst>
          </p:cNvPr>
          <p:cNvSpPr txBox="1">
            <a:spLocks/>
          </p:cNvSpPr>
          <p:nvPr/>
        </p:nvSpPr>
        <p:spPr>
          <a:xfrm>
            <a:off x="8085067" y="3800322"/>
            <a:ext cx="1523757" cy="349030"/>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err="1">
                <a:latin typeface="Calibri" panose="020F0502020204030204" pitchFamily="34" charset="0"/>
                <a:cs typeface="Calibri" panose="020F0502020204030204" pitchFamily="34" charset="0"/>
              </a:rPr>
              <a:t>Cáin</a:t>
            </a:r>
            <a:r>
              <a:rPr lang="en-GB" sz="1800" b="1" dirty="0">
                <a:latin typeface="Calibri" panose="020F0502020204030204" pitchFamily="34" charset="0"/>
                <a:cs typeface="Calibri" panose="020F0502020204030204" pitchFamily="34" charset="0"/>
              </a:rPr>
              <a:t> Ola </a:t>
            </a:r>
            <a:r>
              <a:rPr lang="en-GB" sz="1800" b="1" dirty="0" err="1">
                <a:latin typeface="Calibri" panose="020F0502020204030204" pitchFamily="34" charset="0"/>
                <a:cs typeface="Calibri" panose="020F0502020204030204" pitchFamily="34" charset="0"/>
              </a:rPr>
              <a:t>Mianra</a:t>
            </a:r>
            <a:endParaRPr lang="en-GB" sz="1800" b="1" dirty="0">
              <a:latin typeface="Calibri" panose="020F0502020204030204" pitchFamily="34" charset="0"/>
              <a:cs typeface="Calibri" panose="020F0502020204030204" pitchFamily="34" charset="0"/>
            </a:endParaRPr>
          </a:p>
        </p:txBody>
      </p:sp>
      <p:pic>
        <p:nvPicPr>
          <p:cNvPr id="28" name="Picture 27">
            <a:extLst>
              <a:ext uri="{FF2B5EF4-FFF2-40B4-BE49-F238E27FC236}">
                <a16:creationId xmlns:a16="http://schemas.microsoft.com/office/drawing/2014/main" id="{9DDC3407-9E97-3C9C-4182-37F31425A40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796467" y="2047709"/>
            <a:ext cx="2092688" cy="2009551"/>
          </a:xfrm>
          <a:prstGeom prst="rect">
            <a:avLst/>
          </a:prstGeom>
        </p:spPr>
      </p:pic>
      <p:sp>
        <p:nvSpPr>
          <p:cNvPr id="7" name="Text Placeholder 12">
            <a:extLst>
              <a:ext uri="{FF2B5EF4-FFF2-40B4-BE49-F238E27FC236}">
                <a16:creationId xmlns:a16="http://schemas.microsoft.com/office/drawing/2014/main" id="{CE42F262-6C1B-AE6E-C55C-AA8415236518}"/>
              </a:ext>
            </a:extLst>
          </p:cNvPr>
          <p:cNvSpPr txBox="1">
            <a:spLocks/>
          </p:cNvSpPr>
          <p:nvPr/>
        </p:nvSpPr>
        <p:spPr>
          <a:xfrm>
            <a:off x="9954180" y="3800322"/>
            <a:ext cx="1686435" cy="308214"/>
          </a:xfrm>
          <a:prstGeom prst="rect">
            <a:avLst/>
          </a:prstGeom>
        </p:spPr>
        <p:txBody>
          <a:bodyPr lIns="0"/>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60"/>
              </a:lnSpc>
              <a:buNone/>
            </a:pPr>
            <a:r>
              <a:rPr lang="en-GB" sz="1800" b="1" dirty="0" err="1">
                <a:latin typeface="Calibri" panose="020F0502020204030204" pitchFamily="34" charset="0"/>
                <a:cs typeface="Calibri" panose="020F0502020204030204" pitchFamily="34" charset="0"/>
              </a:rPr>
              <a:t>Dleacht</a:t>
            </a:r>
            <a:r>
              <a:rPr lang="en-GB" sz="1800" b="1" dirty="0">
                <a:latin typeface="Calibri" panose="020F0502020204030204" pitchFamily="34" charset="0"/>
                <a:cs typeface="Calibri" panose="020F0502020204030204" pitchFamily="34" charset="0"/>
              </a:rPr>
              <a:t> </a:t>
            </a:r>
            <a:r>
              <a:rPr lang="en-GB" sz="1800" b="1" dirty="0" err="1">
                <a:latin typeface="Calibri" panose="020F0502020204030204" pitchFamily="34" charset="0"/>
                <a:cs typeface="Calibri" panose="020F0502020204030204" pitchFamily="34" charset="0"/>
              </a:rPr>
              <a:t>Ghealltóireachta</a:t>
            </a:r>
            <a:endParaRPr lang="en-GB" sz="1800" b="1" dirty="0">
              <a:latin typeface="Calibri" panose="020F0502020204030204" pitchFamily="34" charset="0"/>
              <a:cs typeface="Calibri" panose="020F0502020204030204" pitchFamily="34" charset="0"/>
            </a:endParaRPr>
          </a:p>
        </p:txBody>
      </p:sp>
      <p:sp>
        <p:nvSpPr>
          <p:cNvPr id="15" name="Rounded Rectangular Callout 14">
            <a:extLst>
              <a:ext uri="{FF2B5EF4-FFF2-40B4-BE49-F238E27FC236}">
                <a16:creationId xmlns:a16="http://schemas.microsoft.com/office/drawing/2014/main" id="{22A98657-8021-76CA-FADC-FF2D0A5B600B}"/>
              </a:ext>
            </a:extLst>
          </p:cNvPr>
          <p:cNvSpPr/>
          <p:nvPr/>
        </p:nvSpPr>
        <p:spPr>
          <a:xfrm flipH="1">
            <a:off x="6245412" y="4499056"/>
            <a:ext cx="4972972" cy="1419106"/>
          </a:xfrm>
          <a:prstGeom prst="wedgeRoundRectCallout">
            <a:avLst>
              <a:gd name="adj1" fmla="val -33438"/>
              <a:gd name="adj2" fmla="val 82577"/>
              <a:gd name="adj3" fmla="val 16667"/>
            </a:avLst>
          </a:prstGeom>
          <a:solidFill>
            <a:schemeClr val="bg1"/>
          </a:solidFill>
          <a:ln w="508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lnSpc>
                <a:spcPts val="2840"/>
              </a:lnSpc>
            </a:pPr>
            <a:r>
              <a:rPr lang="en-GB" sz="3200" b="1" dirty="0" err="1">
                <a:solidFill>
                  <a:schemeClr val="tx1"/>
                </a:solidFill>
                <a:latin typeface="Calibri" panose="020F0502020204030204" pitchFamily="34" charset="0"/>
                <a:cs typeface="Calibri" panose="020F0502020204030204" pitchFamily="34" charset="0"/>
              </a:rPr>
              <a:t>Tugtar</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dleachtanna</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máil</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ar</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na</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cineálacha</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cánacha</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seo</a:t>
            </a:r>
            <a:r>
              <a:rPr lang="en-GB" sz="3200" b="1" dirty="0">
                <a:solidFill>
                  <a:schemeClr val="tx1"/>
                </a:solidFill>
                <a:latin typeface="Calibri" panose="020F0502020204030204" pitchFamily="34" charset="0"/>
                <a:cs typeface="Calibri" panose="020F0502020204030204" pitchFamily="34" charset="0"/>
              </a:rPr>
              <a:t> </a:t>
            </a:r>
            <a:r>
              <a:rPr lang="en-GB" sz="3200" b="1" dirty="0" err="1">
                <a:solidFill>
                  <a:schemeClr val="tx1"/>
                </a:solidFill>
                <a:latin typeface="Calibri" panose="020F0502020204030204" pitchFamily="34" charset="0"/>
                <a:cs typeface="Calibri" panose="020F0502020204030204" pitchFamily="34" charset="0"/>
              </a:rPr>
              <a:t>freisin</a:t>
            </a:r>
            <a:endParaRPr lang="en-GB" sz="3200" b="1" dirty="0">
              <a:solidFill>
                <a:schemeClr val="tx1"/>
              </a:solidFill>
              <a:latin typeface="Calibri" panose="020F0502020204030204" pitchFamily="34" charset="0"/>
              <a:cs typeface="Calibri" panose="020F0502020204030204" pitchFamily="34" charset="0"/>
            </a:endParaRPr>
          </a:p>
        </p:txBody>
      </p:sp>
      <p:sp>
        <p:nvSpPr>
          <p:cNvPr id="3" name="Slide Number Placeholder 12">
            <a:extLst>
              <a:ext uri="{FF2B5EF4-FFF2-40B4-BE49-F238E27FC236}">
                <a16:creationId xmlns:a16="http://schemas.microsoft.com/office/drawing/2014/main" id="{D357B57C-3870-3D33-3D0F-335C4C7DCC37}"/>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7</a:t>
            </a:fld>
            <a:endParaRPr lang="en-US" dirty="0"/>
          </a:p>
        </p:txBody>
      </p:sp>
    </p:spTree>
    <p:extLst>
      <p:ext uri="{BB962C8B-B14F-4D97-AF65-F5344CB8AC3E}">
        <p14:creationId xmlns:p14="http://schemas.microsoft.com/office/powerpoint/2010/main" val="296751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dissolve">
                                      <p:cBhvr>
                                        <p:cTn id="15" dur="500"/>
                                        <p:tgtEl>
                                          <p:spTgt spid="30"/>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dissolve">
                                      <p:cBhvr>
                                        <p:cTn id="31" dur="500"/>
                                        <p:tgtEl>
                                          <p:spTgt spid="2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ssolv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dissolve">
                                      <p:cBhvr>
                                        <p:cTn id="39" dur="500"/>
                                        <p:tgtEl>
                                          <p:spTgt spid="2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ssolv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9" grpId="0"/>
      <p:bldP spid="8" grpId="0"/>
      <p:bldP spid="7"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1980E-2D94-576E-CB86-C566891CF1C4}"/>
              </a:ext>
            </a:extLst>
          </p:cNvPr>
          <p:cNvSpPr>
            <a:spLocks noGrp="1"/>
          </p:cNvSpPr>
          <p:nvPr>
            <p:ph type="title"/>
          </p:nvPr>
        </p:nvSpPr>
        <p:spPr>
          <a:xfrm>
            <a:off x="1765616" y="909409"/>
            <a:ext cx="8140453" cy="766992"/>
          </a:xfrm>
        </p:spPr>
        <p:txBody>
          <a:bodyPr lIns="0" anchor="t">
            <a:normAutofit/>
          </a:bodyPr>
          <a:lstStyle/>
          <a:p>
            <a:r>
              <a:rPr lang="en-GB" dirty="0" err="1"/>
              <a:t>Cánacha</a:t>
            </a:r>
            <a:r>
              <a:rPr lang="en-GB" dirty="0"/>
              <a:t> </a:t>
            </a:r>
            <a:r>
              <a:rPr lang="en-GB" dirty="0" err="1"/>
              <a:t>Peacaí</a:t>
            </a:r>
            <a:endParaRPr lang="en-GB" dirty="0"/>
          </a:p>
        </p:txBody>
      </p:sp>
      <p:sp>
        <p:nvSpPr>
          <p:cNvPr id="3" name="Content Placeholder 2">
            <a:extLst>
              <a:ext uri="{FF2B5EF4-FFF2-40B4-BE49-F238E27FC236}">
                <a16:creationId xmlns:a16="http://schemas.microsoft.com/office/drawing/2014/main" id="{1E7425A1-A3DB-B8C5-6137-3A3990857E39}"/>
              </a:ext>
            </a:extLst>
          </p:cNvPr>
          <p:cNvSpPr>
            <a:spLocks noGrp="1"/>
          </p:cNvSpPr>
          <p:nvPr>
            <p:ph type="body" sz="quarter" idx="10"/>
          </p:nvPr>
        </p:nvSpPr>
        <p:spPr>
          <a:xfrm>
            <a:off x="1760538" y="1509713"/>
            <a:ext cx="9493250" cy="4243387"/>
          </a:xfrm>
        </p:spPr>
        <p:txBody>
          <a:bodyPr lIns="0">
            <a:normAutofit/>
          </a:bodyPr>
          <a:lstStyle/>
          <a:p>
            <a:pPr>
              <a:lnSpc>
                <a:spcPct val="90000"/>
              </a:lnSpc>
            </a:pPr>
            <a:r>
              <a:rPr lang="en-GB" b="1" dirty="0" err="1"/>
              <a:t>Cuireann</a:t>
            </a:r>
            <a:r>
              <a:rPr lang="en-GB" b="1" dirty="0"/>
              <a:t> an t-</a:t>
            </a:r>
            <a:r>
              <a:rPr lang="en-GB" b="1" dirty="0" err="1"/>
              <a:t>airgead</a:t>
            </a:r>
            <a:r>
              <a:rPr lang="en-GB" b="1" dirty="0"/>
              <a:t> </a:t>
            </a:r>
            <a:r>
              <a:rPr lang="en-GB" b="1" dirty="0" err="1"/>
              <a:t>seo</a:t>
            </a:r>
            <a:r>
              <a:rPr lang="en-GB" b="1" dirty="0"/>
              <a:t> le </a:t>
            </a:r>
            <a:r>
              <a:rPr lang="en-GB" b="1" dirty="0" err="1"/>
              <a:t>hioncam</a:t>
            </a:r>
            <a:r>
              <a:rPr lang="en-GB" b="1" dirty="0"/>
              <a:t> </a:t>
            </a:r>
            <a:r>
              <a:rPr lang="en-GB" b="1" dirty="0" err="1"/>
              <a:t>ginearálta</a:t>
            </a:r>
            <a:r>
              <a:rPr lang="en-GB" b="1" dirty="0"/>
              <a:t> an </a:t>
            </a:r>
            <a:r>
              <a:rPr lang="en-GB" b="1" dirty="0" err="1"/>
              <a:t>Rialtais</a:t>
            </a:r>
            <a:r>
              <a:rPr lang="en-GB" b="1" dirty="0"/>
              <a:t> </a:t>
            </a:r>
            <a:r>
              <a:rPr lang="en-GB" dirty="0"/>
              <a:t>agus </a:t>
            </a:r>
            <a:r>
              <a:rPr lang="en-GB" b="1" dirty="0" err="1"/>
              <a:t>caitear</a:t>
            </a:r>
            <a:r>
              <a:rPr lang="en-GB" b="1" dirty="0"/>
              <a:t> </a:t>
            </a:r>
            <a:r>
              <a:rPr lang="en-GB" dirty="0"/>
              <a:t>é </a:t>
            </a:r>
            <a:r>
              <a:rPr lang="en-GB" dirty="0" err="1"/>
              <a:t>ar</a:t>
            </a:r>
            <a:r>
              <a:rPr lang="en-GB" dirty="0"/>
              <a:t> </a:t>
            </a:r>
            <a:r>
              <a:rPr lang="en-GB" dirty="0" err="1"/>
              <a:t>réimse</a:t>
            </a:r>
            <a:r>
              <a:rPr lang="en-GB" dirty="0"/>
              <a:t> </a:t>
            </a:r>
            <a:r>
              <a:rPr lang="en-GB" dirty="0" err="1"/>
              <a:t>leathan</a:t>
            </a:r>
            <a:r>
              <a:rPr lang="en-GB" dirty="0"/>
              <a:t> </a:t>
            </a:r>
            <a:r>
              <a:rPr lang="en-GB" dirty="0" err="1"/>
              <a:t>earraí</a:t>
            </a:r>
            <a:r>
              <a:rPr lang="en-GB" dirty="0"/>
              <a:t> agus </a:t>
            </a:r>
            <a:r>
              <a:rPr lang="en-GB" dirty="0" err="1"/>
              <a:t>seirbhísí</a:t>
            </a:r>
            <a:r>
              <a:rPr lang="en-GB" dirty="0"/>
              <a:t> a </a:t>
            </a:r>
            <a:r>
              <a:rPr lang="en-GB" dirty="0" err="1"/>
              <a:t>sholáthraíonn</a:t>
            </a:r>
            <a:r>
              <a:rPr lang="en-GB" dirty="0"/>
              <a:t> an </a:t>
            </a:r>
            <a:r>
              <a:rPr lang="en-GB" dirty="0" err="1"/>
              <a:t>Rialtas</a:t>
            </a:r>
            <a:endParaRPr lang="en-GB" dirty="0"/>
          </a:p>
        </p:txBody>
      </p:sp>
      <p:grpSp>
        <p:nvGrpSpPr>
          <p:cNvPr id="8" name="Group 7" descr="Seo a leanas samplaí de chánacha a théann i dtreo Ioncam an Rialtais:&#10;Cáin Alcóil, Cáin ar Thobac, Dleacht Ghealltóireachta, Cáin ar Dheochanna Siúcra-Mhilsithe, Cáin Ola Mianraí">
            <a:extLst>
              <a:ext uri="{FF2B5EF4-FFF2-40B4-BE49-F238E27FC236}">
                <a16:creationId xmlns:a16="http://schemas.microsoft.com/office/drawing/2014/main" id="{E994A2B8-9F84-4A22-182A-0B4292EC2812}"/>
              </a:ext>
            </a:extLst>
          </p:cNvPr>
          <p:cNvGrpSpPr/>
          <p:nvPr/>
        </p:nvGrpSpPr>
        <p:grpSpPr>
          <a:xfrm>
            <a:off x="2210634" y="3142805"/>
            <a:ext cx="2842924" cy="3648884"/>
            <a:chOff x="2210634" y="3142805"/>
            <a:chExt cx="2842924" cy="3648884"/>
          </a:xfrm>
        </p:grpSpPr>
        <p:sp>
          <p:nvSpPr>
            <p:cNvPr id="9" name="Right Arrow 8">
              <a:extLst>
                <a:ext uri="{FF2B5EF4-FFF2-40B4-BE49-F238E27FC236}">
                  <a16:creationId xmlns:a16="http://schemas.microsoft.com/office/drawing/2014/main" id="{D967489D-268D-CFC0-3FD3-38D947779FEB}"/>
                </a:ext>
              </a:extLst>
            </p:cNvPr>
            <p:cNvSpPr/>
            <p:nvPr/>
          </p:nvSpPr>
          <p:spPr>
            <a:xfrm>
              <a:off x="4408516" y="4103054"/>
              <a:ext cx="645042" cy="546657"/>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56F586B0-48FE-8F4D-8E41-17CC2785E058}"/>
                </a:ext>
              </a:extLst>
            </p:cNvPr>
            <p:cNvSpPr txBox="1"/>
            <p:nvPr/>
          </p:nvSpPr>
          <p:spPr>
            <a:xfrm>
              <a:off x="2210634" y="3142805"/>
              <a:ext cx="2457087" cy="3648884"/>
            </a:xfrm>
            <a:prstGeom prst="rect">
              <a:avLst/>
            </a:prstGeom>
            <a:noFill/>
          </p:spPr>
          <p:txBody>
            <a:bodyPr wrap="square" lIns="0" rtlCol="0">
              <a:spAutoFit/>
            </a:bodyPr>
            <a:lstStyle/>
            <a:p>
              <a:pPr>
                <a:lnSpc>
                  <a:spcPts val="2000"/>
                </a:lnSpc>
              </a:pPr>
              <a:r>
                <a:rPr lang="en-GB" sz="2400" b="1" dirty="0" err="1">
                  <a:latin typeface="Calibri" panose="020F0502020204030204" pitchFamily="34" charset="0"/>
                  <a:cs typeface="Calibri" panose="020F0502020204030204" pitchFamily="34" charset="0"/>
                </a:rPr>
                <a:t>Cáin</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ar</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Tháirgí</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Alcóil</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err="1">
                  <a:latin typeface="Calibri" panose="020F0502020204030204" pitchFamily="34" charset="0"/>
                  <a:cs typeface="Calibri" panose="020F0502020204030204" pitchFamily="34" charset="0"/>
                </a:rPr>
                <a:t>Cáin</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ar</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Thobac</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err="1">
                  <a:latin typeface="Calibri" panose="020F0502020204030204" pitchFamily="34" charset="0"/>
                  <a:cs typeface="Calibri" panose="020F0502020204030204" pitchFamily="34" charset="0"/>
                </a:rPr>
                <a:t>Dleacht</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Ghealltóireachta</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400"/>
                </a:lnSpc>
              </a:pPr>
              <a:r>
                <a:rPr lang="en-GB" sz="2400" b="1" dirty="0" err="1">
                  <a:latin typeface="Calibri" panose="020F0502020204030204" pitchFamily="34" charset="0"/>
                  <a:cs typeface="Calibri" panose="020F0502020204030204" pitchFamily="34" charset="0"/>
                </a:rPr>
                <a:t>Cáin</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ar</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Dheochanna</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Siúcra-Mhilsithe</a:t>
              </a:r>
              <a:br>
                <a:rPr lang="en-GB" sz="2400" b="1" dirty="0">
                  <a:latin typeface="Calibri" panose="020F0502020204030204" pitchFamily="34" charset="0"/>
                  <a:cs typeface="Calibri" panose="020F0502020204030204" pitchFamily="34" charset="0"/>
                </a:rPr>
              </a:br>
              <a:endParaRPr lang="en-GB" sz="2400" b="1" dirty="0">
                <a:latin typeface="Calibri" panose="020F0502020204030204" pitchFamily="34" charset="0"/>
                <a:cs typeface="Calibri" panose="020F0502020204030204" pitchFamily="34" charset="0"/>
              </a:endParaRPr>
            </a:p>
            <a:p>
              <a:pPr>
                <a:lnSpc>
                  <a:spcPts val="2000"/>
                </a:lnSpc>
              </a:pPr>
              <a:r>
                <a:rPr lang="en-GB" sz="2400" b="1" dirty="0" err="1">
                  <a:latin typeface="Calibri" panose="020F0502020204030204" pitchFamily="34" charset="0"/>
                  <a:cs typeface="Calibri" panose="020F0502020204030204" pitchFamily="34" charset="0"/>
                </a:rPr>
                <a:t>Cáin</a:t>
              </a:r>
              <a:r>
                <a:rPr lang="en-GB" sz="2400" b="1" dirty="0">
                  <a:latin typeface="Calibri" panose="020F0502020204030204" pitchFamily="34" charset="0"/>
                  <a:cs typeface="Calibri" panose="020F0502020204030204" pitchFamily="34" charset="0"/>
                </a:rPr>
                <a:t> Ola </a:t>
              </a:r>
              <a:r>
                <a:rPr lang="en-GB" sz="2400" b="1" dirty="0" err="1">
                  <a:latin typeface="Calibri" panose="020F0502020204030204" pitchFamily="34" charset="0"/>
                  <a:cs typeface="Calibri" panose="020F0502020204030204" pitchFamily="34" charset="0"/>
                </a:rPr>
                <a:t>Mianra</a:t>
              </a:r>
              <a:endParaRPr lang="en-GB" sz="2400" b="1" dirty="0">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7C5097F4-FF4F-AD5C-8494-E9CE513B5EA1}"/>
              </a:ext>
              <a:ext uri="{C183D7F6-B498-43B3-948B-1728B52AA6E4}">
                <adec:decorative xmlns:adec="http://schemas.microsoft.com/office/drawing/2017/decorative" val="1"/>
              </a:ext>
            </a:extLst>
          </p:cNvPr>
          <p:cNvGrpSpPr/>
          <p:nvPr/>
        </p:nvGrpSpPr>
        <p:grpSpPr>
          <a:xfrm>
            <a:off x="4351165" y="2458330"/>
            <a:ext cx="3724817" cy="3724817"/>
            <a:chOff x="4351165" y="2458330"/>
            <a:chExt cx="3724817" cy="3724817"/>
          </a:xfrm>
        </p:grpSpPr>
        <p:pic>
          <p:nvPicPr>
            <p:cNvPr id="13" name="Picture 12">
              <a:extLst>
                <a:ext uri="{FF2B5EF4-FFF2-40B4-BE49-F238E27FC236}">
                  <a16:creationId xmlns:a16="http://schemas.microsoft.com/office/drawing/2014/main" id="{81D83517-BDB8-8A17-BB6A-9CBDBE3A9C3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351165" y="2458330"/>
              <a:ext cx="3724817" cy="3724817"/>
            </a:xfrm>
            <a:prstGeom prst="rect">
              <a:avLst/>
            </a:prstGeom>
          </p:spPr>
        </p:pic>
        <p:sp>
          <p:nvSpPr>
            <p:cNvPr id="14" name="TextBox 13" descr="Ioncam an Rialtais&#10;">
              <a:extLst>
                <a:ext uri="{FF2B5EF4-FFF2-40B4-BE49-F238E27FC236}">
                  <a16:creationId xmlns:a16="http://schemas.microsoft.com/office/drawing/2014/main" id="{F9169859-7792-C6B1-E582-84CF75CB30B5}"/>
                </a:ext>
              </a:extLst>
            </p:cNvPr>
            <p:cNvSpPr txBox="1"/>
            <p:nvPr/>
          </p:nvSpPr>
          <p:spPr>
            <a:xfrm>
              <a:off x="5372390" y="4493095"/>
              <a:ext cx="1817612" cy="748154"/>
            </a:xfrm>
            <a:prstGeom prst="rect">
              <a:avLst/>
            </a:prstGeom>
            <a:noFill/>
          </p:spPr>
          <p:txBody>
            <a:bodyPr wrap="none" rtlCol="0">
              <a:spAutoFit/>
            </a:bodyPr>
            <a:lstStyle/>
            <a:p>
              <a:pPr algn="ctr">
                <a:lnSpc>
                  <a:spcPts val="2460"/>
                </a:lnSpc>
              </a:pPr>
              <a:r>
                <a:rPr lang="en-GB" sz="2800" b="1" dirty="0" err="1">
                  <a:latin typeface="Calibri" panose="020F0502020204030204" pitchFamily="34" charset="0"/>
                  <a:cs typeface="Calibri" panose="020F0502020204030204" pitchFamily="34" charset="0"/>
                </a:rPr>
                <a:t>Ioncam</a:t>
              </a:r>
              <a:r>
                <a:rPr lang="en-GB" sz="2800" b="1" dirty="0">
                  <a:latin typeface="Calibri" panose="020F0502020204030204" pitchFamily="34" charset="0"/>
                  <a:cs typeface="Calibri" panose="020F0502020204030204" pitchFamily="34" charset="0"/>
                </a:rPr>
                <a:t> an </a:t>
              </a:r>
            </a:p>
            <a:p>
              <a:pPr algn="ctr">
                <a:lnSpc>
                  <a:spcPts val="2460"/>
                </a:lnSpc>
              </a:pPr>
              <a:r>
                <a:rPr lang="en-GB" sz="2800" b="1" dirty="0" err="1">
                  <a:latin typeface="Calibri" panose="020F0502020204030204" pitchFamily="34" charset="0"/>
                  <a:cs typeface="Calibri" panose="020F0502020204030204" pitchFamily="34" charset="0"/>
                </a:rPr>
                <a:t>Rialtais</a:t>
              </a:r>
              <a:endParaRPr lang="en-GB" sz="2800" b="1" dirty="0">
                <a:latin typeface="Calibri" panose="020F0502020204030204" pitchFamily="34" charset="0"/>
                <a:cs typeface="Calibri" panose="020F0502020204030204" pitchFamily="34" charset="0"/>
              </a:endParaRPr>
            </a:p>
          </p:txBody>
        </p:sp>
      </p:grpSp>
      <p:grpSp>
        <p:nvGrpSpPr>
          <p:cNvPr id="15" name="Group 14" descr="Caitear ioncam an Rialtais ar: Sláinte, Oideachas, Leas Sóisialach, Tithíochta, Dlí agus Ceart agus Iompar.">
            <a:extLst>
              <a:ext uri="{FF2B5EF4-FFF2-40B4-BE49-F238E27FC236}">
                <a16:creationId xmlns:a16="http://schemas.microsoft.com/office/drawing/2014/main" id="{22C78799-EACD-46BF-D106-BD85975346FC}"/>
              </a:ext>
            </a:extLst>
          </p:cNvPr>
          <p:cNvGrpSpPr/>
          <p:nvPr/>
        </p:nvGrpSpPr>
        <p:grpSpPr>
          <a:xfrm>
            <a:off x="7489156" y="3435735"/>
            <a:ext cx="4353165" cy="2409587"/>
            <a:chOff x="7489156" y="3435735"/>
            <a:chExt cx="4353165" cy="2409587"/>
          </a:xfrm>
        </p:grpSpPr>
        <p:sp>
          <p:nvSpPr>
            <p:cNvPr id="16" name="Rounded Rectangle 15">
              <a:extLst>
                <a:ext uri="{FF2B5EF4-FFF2-40B4-BE49-F238E27FC236}">
                  <a16:creationId xmlns:a16="http://schemas.microsoft.com/office/drawing/2014/main" id="{BB7A1369-8E3F-BD84-0445-2991E2F3DEE2}"/>
                </a:ext>
              </a:extLst>
            </p:cNvPr>
            <p:cNvSpPr/>
            <p:nvPr/>
          </p:nvSpPr>
          <p:spPr>
            <a:xfrm>
              <a:off x="8352905" y="3435735"/>
              <a:ext cx="3489416" cy="2409587"/>
            </a:xfrm>
            <a:prstGeom prst="roundRect">
              <a:avLst/>
            </a:prstGeom>
            <a:solidFill>
              <a:schemeClr val="bg1"/>
            </a:solidFill>
            <a:ln w="60325">
              <a:solidFill>
                <a:srgbClr val="FDB5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9EABFF2-645B-6CC2-BEB0-7EA2DA759DC9}"/>
                </a:ext>
              </a:extLst>
            </p:cNvPr>
            <p:cNvSpPr txBox="1"/>
            <p:nvPr/>
          </p:nvSpPr>
          <p:spPr>
            <a:xfrm>
              <a:off x="8664220" y="3619184"/>
              <a:ext cx="962508" cy="461665"/>
            </a:xfrm>
            <a:prstGeom prst="rect">
              <a:avLst/>
            </a:prstGeom>
            <a:noFill/>
          </p:spPr>
          <p:txBody>
            <a:bodyPr wrap="none" lIns="0" rtlCol="0">
              <a:spAutoFit/>
            </a:bodyPr>
            <a:lstStyle/>
            <a:p>
              <a:r>
                <a:rPr lang="en-GB" sz="2400" b="1" dirty="0" err="1">
                  <a:latin typeface="Calibri" panose="020F0502020204030204" pitchFamily="34" charset="0"/>
                  <a:cs typeface="Calibri" panose="020F0502020204030204" pitchFamily="34" charset="0"/>
                </a:rPr>
                <a:t>Sláinte</a:t>
              </a:r>
              <a:endParaRPr lang="en-GB" sz="2400" b="1"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7E0D98BB-7754-1B68-2C8A-4B26D7F2ADD9}"/>
                </a:ext>
              </a:extLst>
            </p:cNvPr>
            <p:cNvSpPr txBox="1"/>
            <p:nvPr/>
          </p:nvSpPr>
          <p:spPr>
            <a:xfrm>
              <a:off x="8620014" y="4033465"/>
              <a:ext cx="1418017" cy="461665"/>
            </a:xfrm>
            <a:prstGeom prst="rect">
              <a:avLst/>
            </a:prstGeom>
            <a:noFill/>
          </p:spPr>
          <p:txBody>
            <a:bodyPr wrap="none" lIns="0" rtlCol="0">
              <a:spAutoFit/>
            </a:bodyPr>
            <a:lstStyle/>
            <a:p>
              <a:r>
                <a:rPr lang="en-GB" sz="2400" b="1" dirty="0" err="1">
                  <a:latin typeface="Calibri" panose="020F0502020204030204" pitchFamily="34" charset="0"/>
                  <a:cs typeface="Calibri" panose="020F0502020204030204" pitchFamily="34" charset="0"/>
                </a:rPr>
                <a:t>Oideachas</a:t>
              </a:r>
              <a:endParaRPr lang="en-GB" sz="2400" b="1" dirty="0">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717E8993-5980-82E3-3C0C-6AB3EB5BF419}"/>
                </a:ext>
              </a:extLst>
            </p:cNvPr>
            <p:cNvSpPr txBox="1"/>
            <p:nvPr/>
          </p:nvSpPr>
          <p:spPr>
            <a:xfrm>
              <a:off x="10147385" y="4866314"/>
              <a:ext cx="1015663" cy="461665"/>
            </a:xfrm>
            <a:prstGeom prst="rect">
              <a:avLst/>
            </a:prstGeom>
            <a:noFill/>
          </p:spPr>
          <p:txBody>
            <a:bodyPr wrap="none" lIns="0" rtlCol="0">
              <a:spAutoFit/>
            </a:bodyPr>
            <a:lstStyle/>
            <a:p>
              <a:r>
                <a:rPr lang="en-GB" sz="2400" b="1" dirty="0" err="1">
                  <a:latin typeface="Calibri" panose="020F0502020204030204" pitchFamily="34" charset="0"/>
                  <a:cs typeface="Calibri" panose="020F0502020204030204" pitchFamily="34" charset="0"/>
                </a:rPr>
                <a:t>Iompar</a:t>
              </a:r>
              <a:endParaRPr lang="en-GB" sz="2400" b="1" dirty="0">
                <a:latin typeface="Calibri" panose="020F0502020204030204" pitchFamily="34" charset="0"/>
                <a:cs typeface="Calibri" panose="020F0502020204030204" pitchFamily="34" charset="0"/>
              </a:endParaRPr>
            </a:p>
          </p:txBody>
        </p:sp>
        <p:sp>
          <p:nvSpPr>
            <p:cNvPr id="31" name="TextBox 30">
              <a:extLst>
                <a:ext uri="{FF2B5EF4-FFF2-40B4-BE49-F238E27FC236}">
                  <a16:creationId xmlns:a16="http://schemas.microsoft.com/office/drawing/2014/main" id="{8471AF43-D42D-045B-F472-F90B1096FE41}"/>
                </a:ext>
              </a:extLst>
            </p:cNvPr>
            <p:cNvSpPr txBox="1"/>
            <p:nvPr/>
          </p:nvSpPr>
          <p:spPr>
            <a:xfrm>
              <a:off x="10147385" y="3610639"/>
              <a:ext cx="1380058" cy="461665"/>
            </a:xfrm>
            <a:prstGeom prst="rect">
              <a:avLst/>
            </a:prstGeom>
            <a:noFill/>
          </p:spPr>
          <p:txBody>
            <a:bodyPr wrap="none" lIns="0" rtlCol="0">
              <a:spAutoFit/>
            </a:bodyPr>
            <a:lstStyle/>
            <a:p>
              <a:r>
                <a:rPr lang="en-GB" sz="2400" b="1" dirty="0" err="1">
                  <a:latin typeface="Calibri" panose="020F0502020204030204" pitchFamily="34" charset="0"/>
                  <a:cs typeface="Calibri" panose="020F0502020204030204" pitchFamily="34" charset="0"/>
                </a:rPr>
                <a:t>Tithíochta</a:t>
              </a:r>
              <a:endParaRPr lang="en-GB" sz="2400" b="1" dirty="0">
                <a:latin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035403EA-FBFD-02E8-B044-5EB32CC8B616}"/>
                </a:ext>
              </a:extLst>
            </p:cNvPr>
            <p:cNvSpPr txBox="1"/>
            <p:nvPr/>
          </p:nvSpPr>
          <p:spPr>
            <a:xfrm>
              <a:off x="10147385" y="4028923"/>
              <a:ext cx="1092607" cy="830997"/>
            </a:xfrm>
            <a:prstGeom prst="rect">
              <a:avLst/>
            </a:prstGeom>
            <a:noFill/>
          </p:spPr>
          <p:txBody>
            <a:bodyPr wrap="none" lIns="0" rtlCol="0">
              <a:spAutoFit/>
            </a:bodyPr>
            <a:lstStyle/>
            <a:p>
              <a:r>
                <a:rPr lang="en-GB" sz="2400" b="1" dirty="0" err="1">
                  <a:latin typeface="Calibri" panose="020F0502020204030204" pitchFamily="34" charset="0"/>
                  <a:cs typeface="Calibri" panose="020F0502020204030204" pitchFamily="34" charset="0"/>
                </a:rPr>
                <a:t>Dlí</a:t>
              </a:r>
              <a:r>
                <a:rPr lang="en-GB" sz="2400" b="1" dirty="0">
                  <a:latin typeface="Calibri" panose="020F0502020204030204" pitchFamily="34" charset="0"/>
                  <a:cs typeface="Calibri" panose="020F0502020204030204" pitchFamily="34" charset="0"/>
                </a:rPr>
                <a:t> </a:t>
              </a:r>
              <a:r>
                <a:rPr lang="en-GB" sz="2400" b="1" dirty="0" err="1">
                  <a:latin typeface="Calibri" panose="020F0502020204030204" pitchFamily="34" charset="0"/>
                  <a:cs typeface="Calibri" panose="020F0502020204030204" pitchFamily="34" charset="0"/>
                </a:rPr>
                <a:t>agus</a:t>
              </a:r>
              <a:br>
                <a:rPr lang="en-GB" sz="2400" b="1" dirty="0">
                  <a:latin typeface="Calibri" panose="020F0502020204030204" pitchFamily="34" charset="0"/>
                  <a:cs typeface="Calibri" panose="020F0502020204030204" pitchFamily="34" charset="0"/>
                </a:rPr>
              </a:br>
              <a:r>
                <a:rPr lang="en-GB" sz="2400" b="1" dirty="0" err="1">
                  <a:latin typeface="Calibri" panose="020F0502020204030204" pitchFamily="34" charset="0"/>
                  <a:cs typeface="Calibri" panose="020F0502020204030204" pitchFamily="34" charset="0"/>
                </a:rPr>
                <a:t>Ceart</a:t>
              </a:r>
              <a:endParaRPr lang="en-GB" sz="2400" b="1"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7E85E7CC-BAF6-1D28-4F87-F1C1491380C8}"/>
                </a:ext>
              </a:extLst>
            </p:cNvPr>
            <p:cNvSpPr txBox="1"/>
            <p:nvPr/>
          </p:nvSpPr>
          <p:spPr>
            <a:xfrm>
              <a:off x="8660746" y="4621318"/>
              <a:ext cx="1350691" cy="712183"/>
            </a:xfrm>
            <a:prstGeom prst="rect">
              <a:avLst/>
            </a:prstGeom>
            <a:noFill/>
          </p:spPr>
          <p:txBody>
            <a:bodyPr wrap="none" lIns="0" rtlCol="0">
              <a:spAutoFit/>
            </a:bodyPr>
            <a:lstStyle/>
            <a:p>
              <a:pPr>
                <a:lnSpc>
                  <a:spcPts val="2380"/>
                </a:lnSpc>
              </a:pPr>
              <a:r>
                <a:rPr lang="en-GB" sz="2400" b="1" dirty="0">
                  <a:latin typeface="Calibri" panose="020F0502020204030204" pitchFamily="34" charset="0"/>
                  <a:cs typeface="Calibri" panose="020F0502020204030204" pitchFamily="34" charset="0"/>
                </a:rPr>
                <a:t>Leas </a:t>
              </a:r>
              <a:br>
                <a:rPr lang="en-GB" sz="2400" b="1" dirty="0">
                  <a:latin typeface="Calibri" panose="020F0502020204030204" pitchFamily="34" charset="0"/>
                  <a:cs typeface="Calibri" panose="020F0502020204030204" pitchFamily="34" charset="0"/>
                </a:rPr>
              </a:br>
              <a:r>
                <a:rPr lang="en-GB" sz="2400" b="1" dirty="0" err="1">
                  <a:latin typeface="Calibri" panose="020F0502020204030204" pitchFamily="34" charset="0"/>
                  <a:cs typeface="Calibri" panose="020F0502020204030204" pitchFamily="34" charset="0"/>
                </a:rPr>
                <a:t>Sóisialach</a:t>
              </a:r>
              <a:endParaRPr lang="en-GB" sz="2400" b="1" dirty="0">
                <a:latin typeface="Calibri" panose="020F0502020204030204" pitchFamily="34" charset="0"/>
                <a:cs typeface="Calibri" panose="020F0502020204030204" pitchFamily="34" charset="0"/>
              </a:endParaRPr>
            </a:p>
          </p:txBody>
        </p:sp>
        <p:sp>
          <p:nvSpPr>
            <p:cNvPr id="34" name="Right Arrow 33">
              <a:extLst>
                <a:ext uri="{FF2B5EF4-FFF2-40B4-BE49-F238E27FC236}">
                  <a16:creationId xmlns:a16="http://schemas.microsoft.com/office/drawing/2014/main" id="{AC01B95E-8C6C-E474-E6BA-349C4C7994C7}"/>
                </a:ext>
              </a:extLst>
            </p:cNvPr>
            <p:cNvSpPr/>
            <p:nvPr/>
          </p:nvSpPr>
          <p:spPr>
            <a:xfrm>
              <a:off x="7489156" y="4089681"/>
              <a:ext cx="645042" cy="546657"/>
            </a:xfrm>
            <a:prstGeom prst="rightArrow">
              <a:avLst/>
            </a:prstGeom>
            <a:solidFill>
              <a:srgbClr val="AE2026"/>
            </a:solidFill>
            <a:ln w="28575"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 name="Slide Number Placeholder 12">
            <a:extLst>
              <a:ext uri="{FF2B5EF4-FFF2-40B4-BE49-F238E27FC236}">
                <a16:creationId xmlns:a16="http://schemas.microsoft.com/office/drawing/2014/main" id="{C2166BAB-08D0-52C3-C832-021FE0DB6729}"/>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8</a:t>
            </a:fld>
            <a:endParaRPr lang="en-US" dirty="0"/>
          </a:p>
        </p:txBody>
      </p:sp>
    </p:spTree>
    <p:extLst>
      <p:ext uri="{BB962C8B-B14F-4D97-AF65-F5344CB8AC3E}">
        <p14:creationId xmlns:p14="http://schemas.microsoft.com/office/powerpoint/2010/main" val="145128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B023C-F6F2-7DDE-28E3-86705E5A017B}"/>
              </a:ext>
            </a:extLst>
          </p:cNvPr>
          <p:cNvSpPr>
            <a:spLocks noGrp="1"/>
          </p:cNvSpPr>
          <p:nvPr>
            <p:ph type="title"/>
          </p:nvPr>
        </p:nvSpPr>
        <p:spPr>
          <a:xfrm>
            <a:off x="1765616" y="909409"/>
            <a:ext cx="8140453" cy="766992"/>
          </a:xfrm>
        </p:spPr>
        <p:txBody>
          <a:bodyPr lIns="0">
            <a:noAutofit/>
          </a:bodyPr>
          <a:lstStyle/>
          <a:p>
            <a:r>
              <a:rPr lang="en-GB" dirty="0" err="1"/>
              <a:t>Cánacha</a:t>
            </a:r>
            <a:r>
              <a:rPr lang="en-GB" dirty="0"/>
              <a:t> Pigou</a:t>
            </a:r>
          </a:p>
        </p:txBody>
      </p:sp>
      <p:sp>
        <p:nvSpPr>
          <p:cNvPr id="3" name="Content Placeholder 2">
            <a:extLst>
              <a:ext uri="{FF2B5EF4-FFF2-40B4-BE49-F238E27FC236}">
                <a16:creationId xmlns:a16="http://schemas.microsoft.com/office/drawing/2014/main" id="{B9B4BACC-F1CC-77F9-6F22-5CC64660EEB6}"/>
              </a:ext>
            </a:extLst>
          </p:cNvPr>
          <p:cNvSpPr>
            <a:spLocks noGrp="1"/>
          </p:cNvSpPr>
          <p:nvPr>
            <p:ph type="body" sz="quarter" idx="10"/>
          </p:nvPr>
        </p:nvSpPr>
        <p:spPr>
          <a:xfrm>
            <a:off x="1760538" y="1509713"/>
            <a:ext cx="9493250" cy="2316053"/>
          </a:xfrm>
        </p:spPr>
        <p:txBody>
          <a:bodyPr lIns="0">
            <a:normAutofit fontScale="92500" lnSpcReduction="10000"/>
          </a:bodyPr>
          <a:lstStyle/>
          <a:p>
            <a:r>
              <a:rPr lang="en-GB" dirty="0">
                <a:latin typeface="Calibri" panose="020F0502020204030204" pitchFamily="34" charset="0"/>
                <a:cs typeface="Calibri" panose="020F0502020204030204" pitchFamily="34" charset="0"/>
              </a:rPr>
              <a:t>Is </a:t>
            </a:r>
            <a:r>
              <a:rPr lang="en-GB" b="1" dirty="0" err="1">
                <a:latin typeface="Calibri" panose="020F0502020204030204" pitchFamily="34" charset="0"/>
                <a:cs typeface="Calibri" panose="020F0502020204030204" pitchFamily="34" charset="0"/>
              </a:rPr>
              <a:t>cáin</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í</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seo</a:t>
            </a:r>
            <a:r>
              <a:rPr lang="en-GB" b="1" dirty="0">
                <a:latin typeface="Calibri" panose="020F0502020204030204" pitchFamily="34" charset="0"/>
                <a:cs typeface="Calibri" panose="020F0502020204030204" pitchFamily="34" charset="0"/>
              </a:rPr>
              <a:t> a </a:t>
            </a:r>
            <a:r>
              <a:rPr lang="en-GB" b="1" dirty="0" err="1">
                <a:latin typeface="Calibri" panose="020F0502020204030204" pitchFamily="34" charset="0"/>
                <a:cs typeface="Calibri" panose="020F0502020204030204" pitchFamily="34" charset="0"/>
              </a:rPr>
              <a:t>ghearrtar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dhaoine</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aonair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agus</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ghnólachtaí</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a </a:t>
            </a:r>
            <a:r>
              <a:rPr lang="en-GB" dirty="0" err="1">
                <a:latin typeface="Calibri" panose="020F0502020204030204" pitchFamily="34" charset="0"/>
                <a:cs typeface="Calibri" panose="020F0502020204030204" pitchFamily="34" charset="0"/>
              </a:rPr>
              <a:t>ghlacann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páirt</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i</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ngníomhaíochtaí</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a </a:t>
            </a:r>
            <a:r>
              <a:rPr lang="en-GB" dirty="0" err="1">
                <a:latin typeface="Calibri" panose="020F0502020204030204" pitchFamily="34" charset="0"/>
                <a:cs typeface="Calibri" panose="020F0502020204030204" pitchFamily="34" charset="0"/>
              </a:rPr>
              <a:t>imríonn</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drochthionchar</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ar</a:t>
            </a:r>
            <a:r>
              <a:rPr lang="en-GB" b="1" dirty="0">
                <a:latin typeface="Calibri" panose="020F0502020204030204" pitchFamily="34" charset="0"/>
                <a:cs typeface="Calibri" panose="020F0502020204030204" pitchFamily="34" charset="0"/>
              </a:rPr>
              <a:t> an </a:t>
            </a:r>
            <a:r>
              <a:rPr lang="en-GB" b="1" dirty="0" err="1">
                <a:latin typeface="Calibri" panose="020F0502020204030204" pitchFamily="34" charset="0"/>
                <a:cs typeface="Calibri" panose="020F0502020204030204" pitchFamily="34" charset="0"/>
              </a:rPr>
              <a:t>tsochaí</a:t>
            </a:r>
            <a:endParaRPr lang="en-GB" b="1" dirty="0">
              <a:latin typeface="Calibri" panose="020F0502020204030204" pitchFamily="34" charset="0"/>
              <a:cs typeface="Calibri" panose="020F0502020204030204" pitchFamily="34" charset="0"/>
            </a:endParaRPr>
          </a:p>
          <a:p>
            <a:r>
              <a:rPr lang="en-GB" dirty="0" err="1">
                <a:latin typeface="Calibri" panose="020F0502020204030204" pitchFamily="34" charset="0"/>
                <a:cs typeface="Calibri" panose="020F0502020204030204" pitchFamily="34" charset="0"/>
              </a:rPr>
              <a:t>Tá</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siad</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difriúil</a:t>
            </a:r>
            <a:r>
              <a:rPr lang="en-GB" dirty="0">
                <a:latin typeface="Calibri" panose="020F0502020204030204" pitchFamily="34" charset="0"/>
                <a:cs typeface="Calibri" panose="020F0502020204030204" pitchFamily="34" charset="0"/>
              </a:rPr>
              <a:t> le </a:t>
            </a:r>
            <a:r>
              <a:rPr lang="en-GB" dirty="0" err="1">
                <a:latin typeface="Calibri" panose="020F0502020204030204" pitchFamily="34" charset="0"/>
                <a:cs typeface="Calibri" panose="020F0502020204030204" pitchFamily="34" charset="0"/>
              </a:rPr>
              <a:t>Cánacha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Peacaí</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toisc</a:t>
            </a:r>
            <a:r>
              <a:rPr lang="en-GB" dirty="0">
                <a:latin typeface="Calibri" panose="020F0502020204030204" pitchFamily="34" charset="0"/>
                <a:cs typeface="Calibri" panose="020F0502020204030204" pitchFamily="34" charset="0"/>
              </a:rPr>
              <a:t> go n-</a:t>
            </a:r>
            <a:r>
              <a:rPr lang="en-GB" dirty="0" err="1">
                <a:latin typeface="Calibri" panose="020F0502020204030204" pitchFamily="34" charset="0"/>
                <a:cs typeface="Calibri" panose="020F0502020204030204" pitchFamily="34" charset="0"/>
              </a:rPr>
              <a:t>úsáidtear</a:t>
            </a:r>
            <a:r>
              <a:rPr lang="en-GB" dirty="0">
                <a:latin typeface="Calibri" panose="020F0502020204030204" pitchFamily="34" charset="0"/>
                <a:cs typeface="Calibri" panose="020F0502020204030204" pitchFamily="34" charset="0"/>
              </a:rPr>
              <a:t> </a:t>
            </a:r>
            <a:r>
              <a:rPr lang="en-GB" b="1" dirty="0">
                <a:latin typeface="Calibri" panose="020F0502020204030204" pitchFamily="34" charset="0"/>
                <a:cs typeface="Calibri" panose="020F0502020204030204" pitchFamily="34" charset="0"/>
              </a:rPr>
              <a:t>an t-</a:t>
            </a:r>
            <a:r>
              <a:rPr lang="en-GB" b="1" dirty="0" err="1">
                <a:latin typeface="Calibri" panose="020F0502020204030204" pitchFamily="34" charset="0"/>
                <a:cs typeface="Calibri" panose="020F0502020204030204" pitchFamily="34" charset="0"/>
              </a:rPr>
              <a:t>ioncam</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airgead</a:t>
            </a:r>
            <a:r>
              <a:rPr lang="en-GB" b="1" dirty="0">
                <a:latin typeface="Calibri" panose="020F0502020204030204" pitchFamily="34" charset="0"/>
                <a:cs typeface="Calibri" panose="020F0502020204030204" pitchFamily="34" charset="0"/>
              </a:rPr>
              <a:t>)</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ó</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cánacha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seo</a:t>
            </a:r>
            <a:r>
              <a:rPr lang="en-GB" dirty="0">
                <a:latin typeface="Calibri" panose="020F0502020204030204" pitchFamily="34" charset="0"/>
                <a:cs typeface="Calibri" panose="020F0502020204030204" pitchFamily="34" charset="0"/>
              </a:rPr>
              <a:t> go </a:t>
            </a:r>
            <a:r>
              <a:rPr lang="en-GB" dirty="0" err="1">
                <a:latin typeface="Calibri" panose="020F0502020204030204" pitchFamily="34" charset="0"/>
                <a:cs typeface="Calibri" panose="020F0502020204030204" pitchFamily="34" charset="0"/>
              </a:rPr>
              <a:t>sonrach</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chun</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tionscnaimh</a:t>
            </a:r>
            <a:r>
              <a:rPr lang="en-GB" b="1" dirty="0">
                <a:latin typeface="Calibri" panose="020F0502020204030204" pitchFamily="34" charset="0"/>
                <a:cs typeface="Calibri" panose="020F0502020204030204" pitchFamily="34" charset="0"/>
              </a:rPr>
              <a:t> a </a:t>
            </a:r>
            <a:r>
              <a:rPr lang="en-GB" b="1" dirty="0" err="1">
                <a:latin typeface="Calibri" panose="020F0502020204030204" pitchFamily="34" charset="0"/>
                <a:cs typeface="Calibri" panose="020F0502020204030204" pitchFamily="34" charset="0"/>
              </a:rPr>
              <a:t>mhaoiniú</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chun</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laghdú</a:t>
            </a:r>
            <a:r>
              <a:rPr lang="en-GB" dirty="0">
                <a:latin typeface="Calibri" panose="020F0502020204030204" pitchFamily="34" charset="0"/>
                <a:cs typeface="Calibri" panose="020F0502020204030204" pitchFamily="34" charset="0"/>
              </a:rPr>
              <a:t> a </a:t>
            </a:r>
            <a:r>
              <a:rPr lang="en-GB" dirty="0" err="1">
                <a:latin typeface="Calibri" panose="020F0502020204030204" pitchFamily="34" charset="0"/>
                <a:cs typeface="Calibri" panose="020F0502020204030204" pitchFamily="34" charset="0"/>
              </a:rPr>
              <a:t>dhéanamh</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ar</a:t>
            </a:r>
            <a:r>
              <a:rPr lang="en-GB"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dhrochthionchar</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an </a:t>
            </a:r>
            <a:r>
              <a:rPr lang="en-GB" dirty="0" err="1">
                <a:latin typeface="Calibri" panose="020F0502020204030204" pitchFamily="34" charset="0"/>
                <a:cs typeface="Calibri" panose="020F0502020204030204" pitchFamily="34" charset="0"/>
              </a:rPr>
              <a:t>táirge</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nó</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na</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seirbhíse</a:t>
            </a:r>
            <a:endParaRPr lang="en-GB" dirty="0"/>
          </a:p>
        </p:txBody>
      </p:sp>
      <p:grpSp>
        <p:nvGrpSpPr>
          <p:cNvPr id="5" name="Group 4" descr="Téann cáin charbóin agus cáin leictreachais chuig an gciste aeráide">
            <a:extLst>
              <a:ext uri="{FF2B5EF4-FFF2-40B4-BE49-F238E27FC236}">
                <a16:creationId xmlns:a16="http://schemas.microsoft.com/office/drawing/2014/main" id="{ACCD66B8-888A-EC93-84E6-727AE3185F6F}"/>
              </a:ext>
            </a:extLst>
          </p:cNvPr>
          <p:cNvGrpSpPr/>
          <p:nvPr/>
        </p:nvGrpSpPr>
        <p:grpSpPr>
          <a:xfrm>
            <a:off x="2030877" y="4616196"/>
            <a:ext cx="1557830" cy="1006224"/>
            <a:chOff x="2030877" y="4616196"/>
            <a:chExt cx="1557830" cy="1006224"/>
          </a:xfrm>
        </p:grpSpPr>
        <p:sp>
          <p:nvSpPr>
            <p:cNvPr id="20" name="TextBox 19">
              <a:extLst>
                <a:ext uri="{FF2B5EF4-FFF2-40B4-BE49-F238E27FC236}">
                  <a16:creationId xmlns:a16="http://schemas.microsoft.com/office/drawing/2014/main" id="{0B45C088-B51A-26FF-B51C-932B15DE3788}"/>
                </a:ext>
              </a:extLst>
            </p:cNvPr>
            <p:cNvSpPr txBox="1"/>
            <p:nvPr/>
          </p:nvSpPr>
          <p:spPr>
            <a:xfrm>
              <a:off x="2030878" y="4616196"/>
              <a:ext cx="1164086" cy="483146"/>
            </a:xfrm>
            <a:prstGeom prst="rect">
              <a:avLst/>
            </a:prstGeom>
            <a:noFill/>
          </p:spPr>
          <p:txBody>
            <a:bodyPr wrap="square" rtlCol="0">
              <a:spAutoFit/>
            </a:bodyPr>
            <a:lstStyle/>
            <a:p>
              <a:pPr algn="ctr">
                <a:lnSpc>
                  <a:spcPts val="1520"/>
                </a:lnSpc>
              </a:pPr>
              <a:r>
                <a:rPr lang="en-GB" sz="1600" b="1" dirty="0" err="1">
                  <a:latin typeface="Calibri" panose="020F0502020204030204" pitchFamily="34" charset="0"/>
                  <a:cs typeface="Calibri" panose="020F0502020204030204" pitchFamily="34" charset="0"/>
                </a:rPr>
                <a:t>Cáin</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Charbóin</a:t>
              </a:r>
              <a:endParaRPr lang="en-GB" sz="1600" b="1" dirty="0">
                <a:latin typeface="Calibri" panose="020F0502020204030204" pitchFamily="34" charset="0"/>
                <a:cs typeface="Calibri" panose="020F0502020204030204" pitchFamily="34" charset="0"/>
              </a:endParaRPr>
            </a:p>
          </p:txBody>
        </p:sp>
        <p:sp>
          <p:nvSpPr>
            <p:cNvPr id="9" name="Right Arrow 8">
              <a:extLst>
                <a:ext uri="{FF2B5EF4-FFF2-40B4-BE49-F238E27FC236}">
                  <a16:creationId xmlns:a16="http://schemas.microsoft.com/office/drawing/2014/main" id="{12659984-C722-195B-0778-6AB6924C4FA1}"/>
                </a:ext>
              </a:extLst>
            </p:cNvPr>
            <p:cNvSpPr/>
            <p:nvPr/>
          </p:nvSpPr>
          <p:spPr>
            <a:xfrm>
              <a:off x="3179110"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TextBox 30">
              <a:extLst>
                <a:ext uri="{FF2B5EF4-FFF2-40B4-BE49-F238E27FC236}">
                  <a16:creationId xmlns:a16="http://schemas.microsoft.com/office/drawing/2014/main" id="{E5B6FE5C-5D4E-575F-EDE6-6F6257C2BEA9}"/>
                </a:ext>
              </a:extLst>
            </p:cNvPr>
            <p:cNvSpPr txBox="1"/>
            <p:nvPr/>
          </p:nvSpPr>
          <p:spPr>
            <a:xfrm>
              <a:off x="2030877" y="5139339"/>
              <a:ext cx="1293135" cy="483081"/>
            </a:xfrm>
            <a:prstGeom prst="rect">
              <a:avLst/>
            </a:prstGeom>
            <a:noFill/>
          </p:spPr>
          <p:txBody>
            <a:bodyPr wrap="square" rtlCol="0">
              <a:spAutoFit/>
            </a:bodyPr>
            <a:lstStyle/>
            <a:p>
              <a:pPr algn="ctr">
                <a:lnSpc>
                  <a:spcPts val="1520"/>
                </a:lnSpc>
              </a:pPr>
              <a:r>
                <a:rPr lang="en-GB" sz="1600" b="1" dirty="0" err="1">
                  <a:latin typeface="Calibri" panose="020F0502020204030204" pitchFamily="34" charset="0"/>
                  <a:cs typeface="Calibri" panose="020F0502020204030204" pitchFamily="34" charset="0"/>
                </a:rPr>
                <a:t>Cáin</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Leictreachais</a:t>
              </a:r>
              <a:endParaRPr lang="en-GB" sz="1600" b="1" dirty="0">
                <a:latin typeface="Calibri" panose="020F0502020204030204" pitchFamily="34" charset="0"/>
                <a:cs typeface="Calibri" panose="020F0502020204030204" pitchFamily="34" charset="0"/>
              </a:endParaRPr>
            </a:p>
          </p:txBody>
        </p:sp>
        <p:cxnSp>
          <p:nvCxnSpPr>
            <p:cNvPr id="33" name="Straight Connector 32">
              <a:extLst>
                <a:ext uri="{FF2B5EF4-FFF2-40B4-BE49-F238E27FC236}">
                  <a16:creationId xmlns:a16="http://schemas.microsoft.com/office/drawing/2014/main" id="{C5766413-BC24-6C6C-96F8-4F6B560E628A}"/>
                </a:ext>
              </a:extLst>
            </p:cNvPr>
            <p:cNvCxnSpPr>
              <a:cxnSpLocks/>
            </p:cNvCxnSpPr>
            <p:nvPr/>
          </p:nvCxnSpPr>
          <p:spPr>
            <a:xfrm>
              <a:off x="2202812" y="5092737"/>
              <a:ext cx="828942" cy="0"/>
            </a:xfrm>
            <a:prstGeom prst="line">
              <a:avLst/>
            </a:prstGeom>
            <a:ln w="19050" cap="rnd">
              <a:solidFill>
                <a:srgbClr val="FDB515"/>
              </a:solidFill>
              <a:round/>
            </a:ln>
          </p:spPr>
          <p:style>
            <a:lnRef idx="1">
              <a:schemeClr val="accent1"/>
            </a:lnRef>
            <a:fillRef idx="0">
              <a:schemeClr val="accent1"/>
            </a:fillRef>
            <a:effectRef idx="0">
              <a:schemeClr val="accent1"/>
            </a:effectRef>
            <a:fontRef idx="minor">
              <a:schemeClr val="tx1"/>
            </a:fontRef>
          </p:style>
        </p:cxnSp>
      </p:grpSp>
      <p:grpSp>
        <p:nvGrpSpPr>
          <p:cNvPr id="6" name="Group 5" descr="Ciste Aeráide">
            <a:extLst>
              <a:ext uri="{FF2B5EF4-FFF2-40B4-BE49-F238E27FC236}">
                <a16:creationId xmlns:a16="http://schemas.microsoft.com/office/drawing/2014/main" id="{C3187C70-33ED-8FE5-E7DE-AF95C61F88FF}"/>
              </a:ext>
            </a:extLst>
          </p:cNvPr>
          <p:cNvGrpSpPr/>
          <p:nvPr/>
        </p:nvGrpSpPr>
        <p:grpSpPr>
          <a:xfrm>
            <a:off x="3126934" y="3701390"/>
            <a:ext cx="2509098" cy="2509098"/>
            <a:chOff x="3126934" y="3701390"/>
            <a:chExt cx="2509098" cy="2509098"/>
          </a:xfrm>
        </p:grpSpPr>
        <p:pic>
          <p:nvPicPr>
            <p:cNvPr id="8" name="Picture 7">
              <a:extLst>
                <a:ext uri="{FF2B5EF4-FFF2-40B4-BE49-F238E27FC236}">
                  <a16:creationId xmlns:a16="http://schemas.microsoft.com/office/drawing/2014/main" id="{065CA349-D0C6-5370-A5A2-31A3CB783AB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26934" y="3701390"/>
              <a:ext cx="2509098" cy="2509098"/>
            </a:xfrm>
            <a:prstGeom prst="rect">
              <a:avLst/>
            </a:prstGeom>
          </p:spPr>
        </p:pic>
        <p:sp>
          <p:nvSpPr>
            <p:cNvPr id="13" name="TextBox 12">
              <a:extLst>
                <a:ext uri="{FF2B5EF4-FFF2-40B4-BE49-F238E27FC236}">
                  <a16:creationId xmlns:a16="http://schemas.microsoft.com/office/drawing/2014/main" id="{FA09BB1E-B7F2-4C06-F52B-A0F281DACCAF}"/>
                </a:ext>
              </a:extLst>
            </p:cNvPr>
            <p:cNvSpPr txBox="1"/>
            <p:nvPr/>
          </p:nvSpPr>
          <p:spPr>
            <a:xfrm>
              <a:off x="3438967" y="5040598"/>
              <a:ext cx="1899776" cy="512320"/>
            </a:xfrm>
            <a:prstGeom prst="rect">
              <a:avLst/>
            </a:prstGeom>
            <a:noFill/>
          </p:spPr>
          <p:txBody>
            <a:bodyPr wrap="square" rtlCol="0">
              <a:spAutoFit/>
            </a:bodyPr>
            <a:lstStyle/>
            <a:p>
              <a:pPr algn="ctr">
                <a:lnSpc>
                  <a:spcPts val="1560"/>
                </a:lnSpc>
              </a:pPr>
              <a:r>
                <a:rPr lang="en-GB" b="1" dirty="0" err="1">
                  <a:latin typeface="Calibri" panose="020F0502020204030204" pitchFamily="34" charset="0"/>
                  <a:cs typeface="Calibri" panose="020F0502020204030204" pitchFamily="34" charset="0"/>
                </a:rPr>
                <a:t>Ciste</a:t>
              </a:r>
              <a:br>
                <a:rPr lang="en-GB" b="1" dirty="0">
                  <a:latin typeface="Calibri" panose="020F0502020204030204" pitchFamily="34" charset="0"/>
                  <a:cs typeface="Calibri" panose="020F0502020204030204" pitchFamily="34" charset="0"/>
                </a:rPr>
              </a:br>
              <a:r>
                <a:rPr lang="en-GB" b="1" dirty="0" err="1">
                  <a:latin typeface="Calibri" panose="020F0502020204030204" pitchFamily="34" charset="0"/>
                  <a:cs typeface="Calibri" panose="020F0502020204030204" pitchFamily="34" charset="0"/>
                </a:rPr>
                <a:t>Aeráide</a:t>
              </a:r>
              <a:endParaRPr lang="en-GB" b="1" dirty="0">
                <a:latin typeface="Calibri" panose="020F0502020204030204" pitchFamily="34" charset="0"/>
                <a:cs typeface="Calibri" panose="020F0502020204030204" pitchFamily="34" charset="0"/>
              </a:endParaRPr>
            </a:p>
          </p:txBody>
        </p:sp>
      </p:grpSp>
      <p:cxnSp>
        <p:nvCxnSpPr>
          <p:cNvPr id="30" name="Straight Connector 29">
            <a:extLst>
              <a:ext uri="{FF2B5EF4-FFF2-40B4-BE49-F238E27FC236}">
                <a16:creationId xmlns:a16="http://schemas.microsoft.com/office/drawing/2014/main" id="{91927C06-33ED-42DF-E9F7-4EEE0433BD86}"/>
              </a:ext>
              <a:ext uri="{C183D7F6-B498-43B3-948B-1728B52AA6E4}">
                <adec:decorative xmlns:adec="http://schemas.microsoft.com/office/drawing/2017/decorative" val="1"/>
              </a:ext>
            </a:extLst>
          </p:cNvPr>
          <p:cNvCxnSpPr>
            <a:cxnSpLocks/>
          </p:cNvCxnSpPr>
          <p:nvPr/>
        </p:nvCxnSpPr>
        <p:spPr>
          <a:xfrm>
            <a:off x="6804953" y="4407950"/>
            <a:ext cx="0" cy="1549400"/>
          </a:xfrm>
          <a:prstGeom prst="line">
            <a:avLst/>
          </a:prstGeom>
          <a:ln w="25400">
            <a:solidFill>
              <a:srgbClr val="FDB515"/>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descr="Caitear an ciste aeráide ar chosaint na haeráide">
            <a:extLst>
              <a:ext uri="{FF2B5EF4-FFF2-40B4-BE49-F238E27FC236}">
                <a16:creationId xmlns:a16="http://schemas.microsoft.com/office/drawing/2014/main" id="{56D4B09B-3116-6213-F216-127B3C13183A}"/>
              </a:ext>
            </a:extLst>
          </p:cNvPr>
          <p:cNvGrpSpPr/>
          <p:nvPr/>
        </p:nvGrpSpPr>
        <p:grpSpPr>
          <a:xfrm>
            <a:off x="5267968" y="4909187"/>
            <a:ext cx="1486290" cy="486083"/>
            <a:chOff x="5267968" y="4909187"/>
            <a:chExt cx="1486290" cy="486083"/>
          </a:xfrm>
        </p:grpSpPr>
        <p:sp>
          <p:nvSpPr>
            <p:cNvPr id="10" name="TextBox 9">
              <a:extLst>
                <a:ext uri="{FF2B5EF4-FFF2-40B4-BE49-F238E27FC236}">
                  <a16:creationId xmlns:a16="http://schemas.microsoft.com/office/drawing/2014/main" id="{1A47E94A-78AC-D453-58BD-36FE2435E8E3}"/>
                </a:ext>
              </a:extLst>
            </p:cNvPr>
            <p:cNvSpPr txBox="1"/>
            <p:nvPr/>
          </p:nvSpPr>
          <p:spPr>
            <a:xfrm>
              <a:off x="5590172" y="4912124"/>
              <a:ext cx="1164086" cy="483146"/>
            </a:xfrm>
            <a:prstGeom prst="rect">
              <a:avLst/>
            </a:prstGeom>
            <a:noFill/>
          </p:spPr>
          <p:txBody>
            <a:bodyPr wrap="square" rtlCol="0">
              <a:spAutoFit/>
            </a:bodyPr>
            <a:lstStyle/>
            <a:p>
              <a:pPr algn="ctr">
                <a:lnSpc>
                  <a:spcPts val="1520"/>
                </a:lnSpc>
              </a:pPr>
              <a:r>
                <a:rPr lang="en-GB" sz="1600" b="1" dirty="0" err="1">
                  <a:latin typeface="Calibri" panose="020F0502020204030204" pitchFamily="34" charset="0"/>
                  <a:cs typeface="Calibri" panose="020F0502020204030204" pitchFamily="34" charset="0"/>
                </a:rPr>
                <a:t>Cosaint</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Aeráide</a:t>
              </a:r>
              <a:endParaRPr lang="en-GB" sz="1600" b="1" dirty="0">
                <a:latin typeface="Calibri" panose="020F0502020204030204" pitchFamily="34" charset="0"/>
                <a:cs typeface="Calibri" panose="020F0502020204030204" pitchFamily="34" charset="0"/>
              </a:endParaRPr>
            </a:p>
          </p:txBody>
        </p:sp>
        <p:sp>
          <p:nvSpPr>
            <p:cNvPr id="18" name="Right Arrow 17">
              <a:extLst>
                <a:ext uri="{FF2B5EF4-FFF2-40B4-BE49-F238E27FC236}">
                  <a16:creationId xmlns:a16="http://schemas.microsoft.com/office/drawing/2014/main" id="{985249F4-7F56-CDAA-2023-1746F67C6E33}"/>
                </a:ext>
              </a:extLst>
            </p:cNvPr>
            <p:cNvSpPr/>
            <p:nvPr/>
          </p:nvSpPr>
          <p:spPr>
            <a:xfrm>
              <a:off x="5267968"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1" name="Group 10" descr="Tobhach ar mhálaí plaisteacha ag dul chuig an gciste comhshaoil">
            <a:extLst>
              <a:ext uri="{FF2B5EF4-FFF2-40B4-BE49-F238E27FC236}">
                <a16:creationId xmlns:a16="http://schemas.microsoft.com/office/drawing/2014/main" id="{93AD8827-DEEA-C475-89C6-2B1D272FFE22}"/>
              </a:ext>
            </a:extLst>
          </p:cNvPr>
          <p:cNvGrpSpPr/>
          <p:nvPr/>
        </p:nvGrpSpPr>
        <p:grpSpPr>
          <a:xfrm>
            <a:off x="6786497" y="4755016"/>
            <a:ext cx="1507069" cy="675441"/>
            <a:chOff x="6786497" y="4755016"/>
            <a:chExt cx="1507069" cy="675441"/>
          </a:xfrm>
        </p:grpSpPr>
        <p:sp>
          <p:nvSpPr>
            <p:cNvPr id="26" name="TextBox 25">
              <a:extLst>
                <a:ext uri="{FF2B5EF4-FFF2-40B4-BE49-F238E27FC236}">
                  <a16:creationId xmlns:a16="http://schemas.microsoft.com/office/drawing/2014/main" id="{DF125135-17FB-2B40-09D0-352822F783A9}"/>
                </a:ext>
              </a:extLst>
            </p:cNvPr>
            <p:cNvSpPr txBox="1"/>
            <p:nvPr/>
          </p:nvSpPr>
          <p:spPr>
            <a:xfrm>
              <a:off x="6786497" y="4755016"/>
              <a:ext cx="1187378" cy="675441"/>
            </a:xfrm>
            <a:prstGeom prst="rect">
              <a:avLst/>
            </a:prstGeom>
            <a:noFill/>
          </p:spPr>
          <p:txBody>
            <a:bodyPr wrap="square" rtlCol="0">
              <a:spAutoFit/>
            </a:bodyPr>
            <a:lstStyle/>
            <a:p>
              <a:pPr algn="ctr">
                <a:lnSpc>
                  <a:spcPts val="1520"/>
                </a:lnSpc>
              </a:pPr>
              <a:r>
                <a:rPr lang="en-GB" sz="1600" b="1" dirty="0" err="1">
                  <a:latin typeface="Calibri" panose="020F0502020204030204" pitchFamily="34" charset="0"/>
                  <a:cs typeface="Calibri" panose="020F0502020204030204" pitchFamily="34" charset="0"/>
                </a:rPr>
                <a:t>Tobhach</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ar</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Mhálaí</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Plaisteacha</a:t>
              </a:r>
              <a:endParaRPr lang="en-GB" sz="1600" b="1" dirty="0">
                <a:latin typeface="Calibri" panose="020F0502020204030204" pitchFamily="34" charset="0"/>
                <a:cs typeface="Calibri" panose="020F0502020204030204" pitchFamily="34" charset="0"/>
              </a:endParaRPr>
            </a:p>
          </p:txBody>
        </p:sp>
        <p:sp>
          <p:nvSpPr>
            <p:cNvPr id="35" name="Right Arrow 34">
              <a:extLst>
                <a:ext uri="{FF2B5EF4-FFF2-40B4-BE49-F238E27FC236}">
                  <a16:creationId xmlns:a16="http://schemas.microsoft.com/office/drawing/2014/main" id="{B7C9D108-EF36-BB5C-D143-35E9F59E4C9A}"/>
                </a:ext>
              </a:extLst>
            </p:cNvPr>
            <p:cNvSpPr/>
            <p:nvPr/>
          </p:nvSpPr>
          <p:spPr>
            <a:xfrm>
              <a:off x="7883969"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2" name="Group 11" descr="Ciste Comhshaoil">
            <a:extLst>
              <a:ext uri="{FF2B5EF4-FFF2-40B4-BE49-F238E27FC236}">
                <a16:creationId xmlns:a16="http://schemas.microsoft.com/office/drawing/2014/main" id="{5C1CE8B9-58F6-5F1A-09AE-29936900D2FC}"/>
              </a:ext>
            </a:extLst>
          </p:cNvPr>
          <p:cNvGrpSpPr/>
          <p:nvPr/>
        </p:nvGrpSpPr>
        <p:grpSpPr>
          <a:xfrm>
            <a:off x="7825930" y="3701390"/>
            <a:ext cx="2509098" cy="2509098"/>
            <a:chOff x="7825930" y="3701390"/>
            <a:chExt cx="2509098" cy="2509098"/>
          </a:xfrm>
        </p:grpSpPr>
        <p:pic>
          <p:nvPicPr>
            <p:cNvPr id="34" name="Picture 33">
              <a:extLst>
                <a:ext uri="{FF2B5EF4-FFF2-40B4-BE49-F238E27FC236}">
                  <a16:creationId xmlns:a16="http://schemas.microsoft.com/office/drawing/2014/main" id="{55B8C0DA-563B-5564-FC4B-56E1ED7F75A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25930" y="3701390"/>
              <a:ext cx="2509098" cy="2509098"/>
            </a:xfrm>
            <a:prstGeom prst="rect">
              <a:avLst/>
            </a:prstGeom>
          </p:spPr>
        </p:pic>
        <p:sp>
          <p:nvSpPr>
            <p:cNvPr id="36" name="TextBox 35">
              <a:extLst>
                <a:ext uri="{FF2B5EF4-FFF2-40B4-BE49-F238E27FC236}">
                  <a16:creationId xmlns:a16="http://schemas.microsoft.com/office/drawing/2014/main" id="{34547EAB-6FB9-86AF-A3B1-20F3A59EA2AE}"/>
                </a:ext>
              </a:extLst>
            </p:cNvPr>
            <p:cNvSpPr txBox="1"/>
            <p:nvPr/>
          </p:nvSpPr>
          <p:spPr>
            <a:xfrm>
              <a:off x="8399135" y="5040598"/>
              <a:ext cx="1452875" cy="512320"/>
            </a:xfrm>
            <a:prstGeom prst="rect">
              <a:avLst/>
            </a:prstGeom>
            <a:noFill/>
          </p:spPr>
          <p:txBody>
            <a:bodyPr wrap="square" rtlCol="0">
              <a:spAutoFit/>
            </a:bodyPr>
            <a:lstStyle/>
            <a:p>
              <a:pPr algn="ctr">
                <a:lnSpc>
                  <a:spcPts val="1560"/>
                </a:lnSpc>
              </a:pPr>
              <a:r>
                <a:rPr lang="en-GB" b="1" dirty="0" err="1">
                  <a:latin typeface="Calibri" panose="020F0502020204030204" pitchFamily="34" charset="0"/>
                  <a:cs typeface="Calibri" panose="020F0502020204030204" pitchFamily="34" charset="0"/>
                </a:rPr>
                <a:t>Ciste</a:t>
              </a:r>
              <a:r>
                <a:rPr lang="en-GB" b="1" dirty="0">
                  <a:latin typeface="Calibri" panose="020F0502020204030204" pitchFamily="34" charset="0"/>
                  <a:cs typeface="Calibri" panose="020F0502020204030204" pitchFamily="34" charset="0"/>
                </a:rPr>
                <a:t> </a:t>
              </a:r>
              <a:r>
                <a:rPr lang="en-GB" b="1" dirty="0" err="1">
                  <a:latin typeface="Calibri" panose="020F0502020204030204" pitchFamily="34" charset="0"/>
                  <a:cs typeface="Calibri" panose="020F0502020204030204" pitchFamily="34" charset="0"/>
                </a:rPr>
                <a:t>Comhshaoil</a:t>
              </a:r>
              <a:endParaRPr lang="en-GB" b="1" dirty="0">
                <a:latin typeface="Calibri" panose="020F0502020204030204" pitchFamily="34" charset="0"/>
                <a:cs typeface="Calibri" panose="020F0502020204030204" pitchFamily="34" charset="0"/>
              </a:endParaRPr>
            </a:p>
          </p:txBody>
        </p:sp>
      </p:grpSp>
      <p:grpSp>
        <p:nvGrpSpPr>
          <p:cNvPr id="14" name="Group 13" descr="Caitear an ciste comhshaoil ar fheachtais laghdaithe dramhaíola">
            <a:extLst>
              <a:ext uri="{FF2B5EF4-FFF2-40B4-BE49-F238E27FC236}">
                <a16:creationId xmlns:a16="http://schemas.microsoft.com/office/drawing/2014/main" id="{2A5C70EA-1250-2472-74B4-80A5E47FD2BD}"/>
              </a:ext>
            </a:extLst>
          </p:cNvPr>
          <p:cNvGrpSpPr/>
          <p:nvPr/>
        </p:nvGrpSpPr>
        <p:grpSpPr>
          <a:xfrm>
            <a:off x="9966964" y="4800321"/>
            <a:ext cx="1689499" cy="675441"/>
            <a:chOff x="9966964" y="4800321"/>
            <a:chExt cx="1689499" cy="675441"/>
          </a:xfrm>
        </p:grpSpPr>
        <p:sp>
          <p:nvSpPr>
            <p:cNvPr id="28" name="TextBox 27">
              <a:extLst>
                <a:ext uri="{FF2B5EF4-FFF2-40B4-BE49-F238E27FC236}">
                  <a16:creationId xmlns:a16="http://schemas.microsoft.com/office/drawing/2014/main" id="{4E5D2D60-F446-1B4B-27BB-9529CC9A4FC2}"/>
                </a:ext>
              </a:extLst>
            </p:cNvPr>
            <p:cNvSpPr txBox="1"/>
            <p:nvPr/>
          </p:nvSpPr>
          <p:spPr>
            <a:xfrm>
              <a:off x="10386284" y="4800321"/>
              <a:ext cx="1270179" cy="675441"/>
            </a:xfrm>
            <a:prstGeom prst="rect">
              <a:avLst/>
            </a:prstGeom>
            <a:noFill/>
          </p:spPr>
          <p:txBody>
            <a:bodyPr wrap="square" rtlCol="0">
              <a:spAutoFit/>
            </a:bodyPr>
            <a:lstStyle/>
            <a:p>
              <a:pPr algn="ctr">
                <a:lnSpc>
                  <a:spcPts val="1520"/>
                </a:lnSpc>
              </a:pPr>
              <a:r>
                <a:rPr lang="en-GB" sz="1600" b="1" dirty="0" err="1">
                  <a:latin typeface="Calibri" panose="020F0502020204030204" pitchFamily="34" charset="0"/>
                  <a:cs typeface="Calibri" panose="020F0502020204030204" pitchFamily="34" charset="0"/>
                </a:rPr>
                <a:t>Feachtais</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Laghdaithe</a:t>
              </a:r>
              <a:r>
                <a:rPr lang="en-GB" sz="1600" b="1" dirty="0">
                  <a:latin typeface="Calibri" panose="020F0502020204030204" pitchFamily="34" charset="0"/>
                  <a:cs typeface="Calibri" panose="020F0502020204030204" pitchFamily="34" charset="0"/>
                </a:rPr>
                <a:t> </a:t>
              </a:r>
              <a:r>
                <a:rPr lang="en-GB" sz="1600" b="1" dirty="0" err="1">
                  <a:latin typeface="Calibri" panose="020F0502020204030204" pitchFamily="34" charset="0"/>
                  <a:cs typeface="Calibri" panose="020F0502020204030204" pitchFamily="34" charset="0"/>
                </a:rPr>
                <a:t>Dramhaíola</a:t>
              </a:r>
              <a:endParaRPr lang="en-GB" sz="1600" b="1" dirty="0">
                <a:latin typeface="Calibri" panose="020F0502020204030204" pitchFamily="34" charset="0"/>
                <a:cs typeface="Calibri" panose="020F0502020204030204" pitchFamily="34" charset="0"/>
              </a:endParaRPr>
            </a:p>
          </p:txBody>
        </p:sp>
        <p:sp>
          <p:nvSpPr>
            <p:cNvPr id="37" name="Right Arrow 36">
              <a:extLst>
                <a:ext uri="{FF2B5EF4-FFF2-40B4-BE49-F238E27FC236}">
                  <a16:creationId xmlns:a16="http://schemas.microsoft.com/office/drawing/2014/main" id="{44D0F964-4155-416C-6074-FC698D59D2A9}"/>
                </a:ext>
              </a:extLst>
            </p:cNvPr>
            <p:cNvSpPr/>
            <p:nvPr/>
          </p:nvSpPr>
          <p:spPr>
            <a:xfrm>
              <a:off x="9966964" y="4909187"/>
              <a:ext cx="409597" cy="398091"/>
            </a:xfrm>
            <a:prstGeom prst="rightArrow">
              <a:avLst/>
            </a:prstGeom>
            <a:solidFill>
              <a:srgbClr val="AE2026"/>
            </a:solidFill>
            <a:ln w="25400" cap="rnd">
              <a:solidFill>
                <a:srgbClr val="FDB51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 name="Slide Number Placeholder 12">
            <a:extLst>
              <a:ext uri="{FF2B5EF4-FFF2-40B4-BE49-F238E27FC236}">
                <a16:creationId xmlns:a16="http://schemas.microsoft.com/office/drawing/2014/main" id="{5F952431-3493-7749-1514-1FA61DB0781C}"/>
              </a:ext>
            </a:extLst>
          </p:cNvPr>
          <p:cNvSpPr>
            <a:spLocks noGrp="1"/>
          </p:cNvSpPr>
          <p:nvPr>
            <p:ph type="sldNum" sz="quarter" idx="11"/>
          </p:nvPr>
        </p:nvSpPr>
        <p:spPr>
          <a:xfrm>
            <a:off x="104010" y="6356350"/>
            <a:ext cx="1791535" cy="365125"/>
          </a:xfrm>
          <a:prstGeom prst="rect">
            <a:avLst/>
          </a:prstGeom>
        </p:spPr>
        <p:txBody>
          <a:bodyPr/>
          <a:lstStyle>
            <a:lvl1pPr algn="l">
              <a:defRPr sz="2000" b="0">
                <a:solidFill>
                  <a:schemeClr val="tx1"/>
                </a:solidFill>
                <a:latin typeface="Calibri" panose="020F0502020204030204" pitchFamily="34" charset="0"/>
                <a:cs typeface="Calibri" panose="020F0502020204030204" pitchFamily="34" charset="0"/>
              </a:defRPr>
            </a:lvl1pPr>
          </a:lstStyle>
          <a:p>
            <a:fld id="{FA631654-3961-674F-A770-60B6B07B9FCA}" type="slidenum">
              <a:rPr lang="en-US" smtClean="0"/>
              <a:pPr/>
              <a:t>9</a:t>
            </a:fld>
            <a:endParaRPr lang="en-US" dirty="0"/>
          </a:p>
        </p:txBody>
      </p:sp>
    </p:spTree>
    <p:extLst>
      <p:ext uri="{BB962C8B-B14F-4D97-AF65-F5344CB8AC3E}">
        <p14:creationId xmlns:p14="http://schemas.microsoft.com/office/powerpoint/2010/main" val="148161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ssolv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par>
                                <p:cTn id="32" presetID="9"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dissolve">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ssolv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dissolv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rush">
  <a:themeElements>
    <a:clrScheme name="Custom 1">
      <a:dk1>
        <a:srgbClr val="000000"/>
      </a:dk1>
      <a:lt1>
        <a:srgbClr val="FFFFFF"/>
      </a:lt1>
      <a:dk2>
        <a:srgbClr val="455F51"/>
      </a:dk2>
      <a:lt2>
        <a:srgbClr val="E3DED1"/>
      </a:lt2>
      <a:accent1>
        <a:srgbClr val="009192"/>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62107d924a7469492625f91956e46a6 xmlns="30388d3e-f850-492b-a475-cc3c8a4795b9">
      <Terms xmlns="http://schemas.microsoft.com/office/infopath/2007/PartnerControls">
        <TermInfo xmlns="http://schemas.microsoft.com/office/infopath/2007/PartnerControls">
          <TermName xmlns="http://schemas.microsoft.com/office/infopath/2007/PartnerControls">Transition Year Education Project</TermName>
          <TermId xmlns="http://schemas.microsoft.com/office/infopath/2007/PartnerControls">bd12f74a-ff32-4cfc-a00f-8d2c609d030e</TermId>
        </TermInfo>
      </Terms>
    </f62107d924a7469492625f91956e46a6>
    <e9be08524f454d8b979862330e952271 xmlns="30388d3e-f850-492b-a475-cc3c8a4795b9">
      <Terms xmlns="http://schemas.microsoft.com/office/infopath/2007/PartnerControls"/>
    </e9be08524f454d8b979862330e952271>
    <l29cd52af9b640b690e3347aa75f97a9 xmlns="30388d3e-f850-492b-a475-cc3c8a4795b9">
      <Terms xmlns="http://schemas.microsoft.com/office/infopath/2007/PartnerControls"/>
    </l29cd52af9b640b690e3347aa75f97a9>
    <e62af2f156934d1aab35222180c5fbb1 xmlns="30388d3e-f850-492b-a475-cc3c8a4795b9">
      <Terms xmlns="http://schemas.microsoft.com/office/infopath/2007/PartnerControls">
        <TermInfo xmlns="http://schemas.microsoft.com/office/infopath/2007/PartnerControls">
          <TermName xmlns="http://schemas.microsoft.com/office/infopath/2007/PartnerControls">Project Site</TermName>
          <TermId xmlns="http://schemas.microsoft.com/office/infopath/2007/PartnerControls">7b0ab4a9-6be8-4c6c-983c-945fdef69f95</TermId>
        </TermInfo>
      </Terms>
    </e62af2f156934d1aab35222180c5fbb1>
    <ade64af1c6a24cfdbe8da7f962b31d74 xmlns="30388d3e-f850-492b-a475-cc3c8a4795b9">
      <Terms xmlns="http://schemas.microsoft.com/office/infopath/2007/PartnerControls"/>
    </ade64af1c6a24cfdbe8da7f962b31d74>
    <TaxCatchAll xmlns="30388d3e-f850-492b-a475-cc3c8a4795b9">
      <Value>27</Value>
      <Value>46</Value>
      <Value>8</Value>
    </TaxCatchAll>
    <nb82aa7489a64919aab5fd247ffa0d1e xmlns="30388d3e-f850-492b-a475-cc3c8a4795b9">
      <Terms xmlns="http://schemas.microsoft.com/office/infopath/2007/PartnerControls">
        <TermInfo xmlns="http://schemas.microsoft.com/office/infopath/2007/PartnerControls">
          <TermName xmlns="http://schemas.microsoft.com/office/infopath/2007/PartnerControls">Education Initiatives</TermName>
          <TermId xmlns="http://schemas.microsoft.com/office/infopath/2007/PartnerControls">e180f215-414c-4640-92a7-94cc26c0dc53</TermId>
        </TermInfo>
      </Terms>
    </nb82aa7489a64919aab5fd247ffa0d1e>
  </documentManagement>
</p:properties>
</file>

<file path=customXml/item3.xml><?xml version="1.0" encoding="utf-8"?>
<ct:contentTypeSchema xmlns:ct="http://schemas.microsoft.com/office/2006/metadata/contentType" xmlns:ma="http://schemas.microsoft.com/office/2006/metadata/properties/metaAttributes" ct:_="" ma:_="" ma:contentTypeName="PowerPoint presentation" ma:contentTypeID="0x010100852E11B2A94E4937B655CB4FCD918453005FA75F085205413EA3615870986D061700D0D0AE870DAF4F469AC5090B41715AEE" ma:contentTypeVersion="27" ma:contentTypeDescription="" ma:contentTypeScope="" ma:versionID="ad6ce0c09e2b2df592cb0dcc6898980c">
  <xsd:schema xmlns:xsd="http://www.w3.org/2001/XMLSchema" xmlns:xs="http://www.w3.org/2001/XMLSchema" xmlns:p="http://schemas.microsoft.com/office/2006/metadata/properties" xmlns:ns2="30388d3e-f850-492b-a475-cc3c8a4795b9" targetNamespace="http://schemas.microsoft.com/office/2006/metadata/properties" ma:root="true" ma:fieldsID="486328cfd63650f5a0accfb6080b4dfb" ns2:_="">
    <xsd:import namespace="30388d3e-f850-492b-a475-cc3c8a4795b9"/>
    <xsd:element name="properties">
      <xsd:complexType>
        <xsd:sequence>
          <xsd:element name="documentManagement">
            <xsd:complexType>
              <xsd:all>
                <xsd:element ref="ns2:e9be08524f454d8b979862330e952271" minOccurs="0"/>
                <xsd:element ref="ns2:TaxCatchAll" minOccurs="0"/>
                <xsd:element ref="ns2:TaxCatchAllLabel" minOccurs="0"/>
                <xsd:element ref="ns2:l29cd52af9b640b690e3347aa75f97a9" minOccurs="0"/>
                <xsd:element ref="ns2:ade64af1c6a24cfdbe8da7f962b31d74" minOccurs="0"/>
                <xsd:element ref="ns2:e62af2f156934d1aab35222180c5fbb1" minOccurs="0"/>
                <xsd:element ref="ns2:nb82aa7489a64919aab5fd247ffa0d1e" minOccurs="0"/>
                <xsd:element ref="ns2:f62107d924a7469492625f91956e46a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388d3e-f850-492b-a475-cc3c8a4795b9" elementFormDefault="qualified">
    <xsd:import namespace="http://schemas.microsoft.com/office/2006/documentManagement/types"/>
    <xsd:import namespace="http://schemas.microsoft.com/office/infopath/2007/PartnerControls"/>
    <xsd:element name="e9be08524f454d8b979862330e952271" ma:index="8" nillable="true" ma:taxonomy="true" ma:internalName="e9be08524f454d8b979862330e952271" ma:taxonomyFieldName="nascDivision" ma:displayName="Division" ma:fieldId="{e9be0852-4f45-4d8b-9798-62330e952271}" ma:sspId="466d30fb-96d2-4a15-b6ad-75cede2d080a" ma:termSetId="9be7066c-d2d4-4f32-809f-3439c8c34a3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92b6b74-6c9f-4db4-a7f5-445a8878a8ed}" ma:internalName="TaxCatchAll" ma:showField="CatchAllData"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92b6b74-6c9f-4db4-a7f5-445a8878a8ed}" ma:internalName="TaxCatchAllLabel" ma:readOnly="true" ma:showField="CatchAllDataLabel"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l29cd52af9b640b690e3347aa75f97a9" ma:index="12" nillable="true" ma:taxonomy="true" ma:internalName="l29cd52af9b640b690e3347aa75f97a9" ma:taxonomyFieldName="nascBranch" ma:displayName="Branch" ma:fieldId="{529cd52a-f9b6-40b6-90e3-347aa75f97a9}" ma:sspId="466d30fb-96d2-4a15-b6ad-75cede2d080a" ma:termSetId="af1c7d35-25ab-45c8-bad2-6b4dad3d92d4" ma:anchorId="00000000-0000-0000-0000-000000000000" ma:open="false" ma:isKeyword="false">
      <xsd:complexType>
        <xsd:sequence>
          <xsd:element ref="pc:Terms" minOccurs="0" maxOccurs="1"/>
        </xsd:sequence>
      </xsd:complexType>
    </xsd:element>
    <xsd:element name="ade64af1c6a24cfdbe8da7f962b31d74" ma:index="14" nillable="true" ma:taxonomy="true" ma:internalName="ade64af1c6a24cfdbe8da7f962b31d74" ma:taxonomyFieldName="nascUnit" ma:displayName="Unit" ma:fieldId="{ade64af1-c6a2-4cfd-be8d-a7f962b31d74}" ma:sspId="466d30fb-96d2-4a15-b6ad-75cede2d080a" ma:termSetId="a2efc30a-d818-4683-bc07-ff44ec6f5486" ma:anchorId="00000000-0000-0000-0000-000000000000" ma:open="false" ma:isKeyword="false">
      <xsd:complexType>
        <xsd:sequence>
          <xsd:element ref="pc:Terms" minOccurs="0" maxOccurs="1"/>
        </xsd:sequence>
      </xsd:complexType>
    </xsd:element>
    <xsd:element name="e62af2f156934d1aab35222180c5fbb1" ma:index="16" nillable="true" ma:taxonomy="true" ma:internalName="e62af2f156934d1aab35222180c5fbb1" ma:taxonomyFieldName="nascSiteType" ma:displayName="Site Type" ma:fieldId="{e62af2f1-5693-4d1a-ab35-222180c5fbb1}" ma:sspId="466d30fb-96d2-4a15-b6ad-75cede2d080a" ma:termSetId="9c2f7ba3-7c06-4b18-be0b-9494f9717f3e" ma:anchorId="00000000-0000-0000-0000-000000000000" ma:open="false" ma:isKeyword="false">
      <xsd:complexType>
        <xsd:sequence>
          <xsd:element ref="pc:Terms" minOccurs="0" maxOccurs="1"/>
        </xsd:sequence>
      </xsd:complexType>
    </xsd:element>
    <xsd:element name="nb82aa7489a64919aab5fd247ffa0d1e" ma:index="18" nillable="true" ma:taxonomy="true" ma:internalName="nb82aa7489a64919aab5fd247ffa0d1e" ma:taxonomyFieldName="nascCategory" ma:displayName="Category" ma:fieldId="{7b82aa74-89a6-4919-aab5-fd247ffa0d1e}" ma:sspId="466d30fb-96d2-4a15-b6ad-75cede2d080a" ma:termSetId="7c91e1d8-d051-4bb4-a48c-c4e0d4c4fb66" ma:anchorId="00000000-0000-0000-0000-000000000000" ma:open="false" ma:isKeyword="false">
      <xsd:complexType>
        <xsd:sequence>
          <xsd:element ref="pc:Terms" minOccurs="0" maxOccurs="1"/>
        </xsd:sequence>
      </xsd:complexType>
    </xsd:element>
    <xsd:element name="f62107d924a7469492625f91956e46a6" ma:index="20" nillable="true" ma:taxonomy="true" ma:internalName="f62107d924a7469492625f91956e46a6" ma:taxonomyFieldName="nascSubCategory" ma:displayName="Sub Category" ma:fieldId="{f62107d9-24a7-4694-9262-5f91956e46a6}" ma:sspId="466d30fb-96d2-4a15-b6ad-75cede2d080a" ma:termSetId="7c91e1d8-d051-4bb4-a48c-c4e0d4c4fb6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5081D8-ABAF-4507-9427-07B236FFC683}">
  <ds:schemaRefs>
    <ds:schemaRef ds:uri="http://schemas.microsoft.com/sharepoint/v3/contenttype/forms"/>
  </ds:schemaRefs>
</ds:datastoreItem>
</file>

<file path=customXml/itemProps2.xml><?xml version="1.0" encoding="utf-8"?>
<ds:datastoreItem xmlns:ds="http://schemas.openxmlformats.org/officeDocument/2006/customXml" ds:itemID="{B274BD14-4780-4095-8A91-99980D31773C}">
  <ds:schemaRefs>
    <ds:schemaRef ds:uri="http://purl.org/dc/terms/"/>
    <ds:schemaRef ds:uri="http://schemas.microsoft.com/office/2006/documentManagement/types"/>
    <ds:schemaRef ds:uri="30388d3e-f850-492b-a475-cc3c8a4795b9"/>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8D66178-9E79-49D8-8B2D-FCCB5DC313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388d3e-f850-492b-a475-cc3c8a4795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38</TotalTime>
  <Words>1960</Words>
  <Application>Microsoft Office PowerPoint</Application>
  <PresentationFormat>Widescreen</PresentationFormat>
  <Paragraphs>300</Paragraphs>
  <Slides>31</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Calibri</vt:lpstr>
      <vt:lpstr>Brush</vt:lpstr>
      <vt:lpstr>Conas a Dhéantar Cánacha</vt:lpstr>
      <vt:lpstr>Spriocanna Foghlama</vt:lpstr>
      <vt:lpstr>Aonad 1 – Cleachtadh Dul Siar</vt:lpstr>
      <vt:lpstr>Cánacha</vt:lpstr>
      <vt:lpstr>Cáin Pheaca</vt:lpstr>
      <vt:lpstr>PowerPoint Presentation</vt:lpstr>
      <vt:lpstr>Samplaí de Chánacha Peacaí in Éirinn</vt:lpstr>
      <vt:lpstr>Cánacha Peacaí</vt:lpstr>
      <vt:lpstr>Cánacha Pigou</vt:lpstr>
      <vt:lpstr>Tobhach ar Mhálaí Plaisteacha</vt:lpstr>
      <vt:lpstr>Aithin na cánacha Peaca/Pigou</vt:lpstr>
      <vt:lpstr>Fíricí faoi Chupáin Chaife in Éirinn</vt:lpstr>
      <vt:lpstr>Tobhach ar Chupáin Chaife</vt:lpstr>
      <vt:lpstr>Athbhreithniú Rialtas na hÉireann</vt:lpstr>
      <vt:lpstr>Rialtas na hÉireann</vt:lpstr>
      <vt:lpstr>Dáil Éireann</vt:lpstr>
      <vt:lpstr>Comh-Aireacht na hÉireann</vt:lpstr>
      <vt:lpstr>Comh-Aireacht 2024</vt:lpstr>
      <vt:lpstr>Dáil Éireann 2</vt:lpstr>
      <vt:lpstr>Seanad Éireann</vt:lpstr>
      <vt:lpstr>Conas a thugtar cánacha isteach in Éirinn?</vt:lpstr>
      <vt:lpstr>Páirtithe Leasmhara a Imríonn Tionchar ar Dhlíthe Cánach in Éirinn</vt:lpstr>
      <vt:lpstr>Conas a thugtar dlíthe isteach?</vt:lpstr>
      <vt:lpstr>Céimeanna de Bhille</vt:lpstr>
      <vt:lpstr>Céimeanna de Bhille 2</vt:lpstr>
      <vt:lpstr>The Oireachtas legislative process</vt:lpstr>
      <vt:lpstr>Céimeanna de Bhille 3</vt:lpstr>
      <vt:lpstr>Lá an Bhuiséid</vt:lpstr>
      <vt:lpstr>Díospóireacht faoin gCáin ar Thithe Folmha</vt:lpstr>
      <vt:lpstr>Seasamh a Ghlacadh</vt:lpstr>
      <vt:lpstr>Dialann Foghlama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Aonad 2 - Conas a Dhéantar Cánacha</dc:title>
  <dc:subject>Is cur i láthair Powerpoint é seo atá le dul in éineacht le hAonad 2 de mhodúl Idirbhliana na gCoimisinéirí Ioncaim</dc:subject>
  <dc:creator>Na Coimisinéirí Ioncaim</dc:creator>
  <cp:keywords>aonad 2, Conas a Dhéantar Cánacha, oideachas cánach, Cur i láthair PowerPoint</cp:keywords>
  <cp:lastModifiedBy>Ellard, Gregory</cp:lastModifiedBy>
  <cp:revision>4</cp:revision>
  <dcterms:created xsi:type="dcterms:W3CDTF">2023-10-09T14:22:27Z</dcterms:created>
  <dcterms:modified xsi:type="dcterms:W3CDTF">2024-08-02T15:12:25Z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0x010100852E11B2A94E4937B655CB4FCD918453005FA75F085205413EA3615870986D061700D0D0AE870DAF4F469AC5090B41715AEE</vt:lpwstr>
  </property>
  <property fmtid="{D5CDD505-2E9C-101B-9397-08002B2CF9AE}" pid="3" name="nascSubCategory">
    <vt:lpwstr>27;#Transition Year Education Project|bd12f74a-ff32-4cfc-a00f-8d2c609d030e</vt:lpwstr>
  </property>
  <property fmtid="{D5CDD505-2E9C-101B-9397-08002B2CF9AE}" pid="4" name="nascCategory">
    <vt:lpwstr>8;#Education Initiatives|e180f215-414c-4640-92a7-94cc26c0dc53</vt:lpwstr>
  </property>
  <property fmtid="{D5CDD505-2E9C-101B-9397-08002B2CF9AE}" pid="5" name="nascSiteType">
    <vt:lpwstr>46;#Project Site|7b0ab4a9-6be8-4c6c-983c-945fdef69f95</vt:lpwstr>
  </property>
  <property fmtid="{D5CDD505-2E9C-101B-9397-08002B2CF9AE}" pid="6" name="nascUnit">
    <vt:lpwstr/>
  </property>
  <property fmtid="{D5CDD505-2E9C-101B-9397-08002B2CF9AE}" pid="7" name="nascBranch">
    <vt:lpwstr/>
  </property>
  <property fmtid="{D5CDD505-2E9C-101B-9397-08002B2CF9AE}" pid="8" name="nascDivision">
    <vt:lpwstr/>
  </property>
</Properties>
</file>