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30"/>
  </p:notesMasterIdLst>
  <p:sldIdLst>
    <p:sldId id="401" r:id="rId5"/>
    <p:sldId id="520" r:id="rId6"/>
    <p:sldId id="540" r:id="rId7"/>
    <p:sldId id="710" r:id="rId8"/>
    <p:sldId id="711" r:id="rId9"/>
    <p:sldId id="715" r:id="rId10"/>
    <p:sldId id="283" r:id="rId11"/>
    <p:sldId id="716" r:id="rId12"/>
    <p:sldId id="717" r:id="rId13"/>
    <p:sldId id="718" r:id="rId14"/>
    <p:sldId id="719" r:id="rId15"/>
    <p:sldId id="712" r:id="rId16"/>
    <p:sldId id="730" r:id="rId17"/>
    <p:sldId id="731" r:id="rId18"/>
    <p:sldId id="732" r:id="rId19"/>
    <p:sldId id="733" r:id="rId20"/>
    <p:sldId id="734" r:id="rId21"/>
    <p:sldId id="735" r:id="rId22"/>
    <p:sldId id="736" r:id="rId23"/>
    <p:sldId id="741" r:id="rId24"/>
    <p:sldId id="737" r:id="rId25"/>
    <p:sldId id="738" r:id="rId26"/>
    <p:sldId id="739" r:id="rId27"/>
    <p:sldId id="740" r:id="rId28"/>
    <p:sldId id="7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54A3"/>
    <a:srgbClr val="005F62"/>
    <a:srgbClr val="EE3124"/>
    <a:srgbClr val="E2DBF3"/>
    <a:srgbClr val="D883FF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6337" autoAdjust="0"/>
  </p:normalViewPr>
  <p:slideViewPr>
    <p:cSldViewPr snapToGrid="0">
      <p:cViewPr varScale="1">
        <p:scale>
          <a:sx n="110" d="100"/>
          <a:sy n="110" d="100"/>
        </p:scale>
        <p:origin x="564" y="114"/>
      </p:cViewPr>
      <p:guideLst>
        <p:guide orient="horz" pos="2160"/>
        <p:guide pos="672"/>
        <p:guide pos="7008"/>
        <p:guide orient="horz" pos="1824"/>
      </p:guideLst>
    </p:cSldViewPr>
  </p:slideViewPr>
  <p:outlineViewPr>
    <p:cViewPr>
      <p:scale>
        <a:sx n="33" d="100"/>
        <a:sy n="33" d="100"/>
      </p:scale>
      <p:origin x="0" y="-3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8/16/2024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4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41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177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609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4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86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82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77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71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74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8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21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11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02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8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22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7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7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89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IE" dirty="0">
              <a:solidFill>
                <a:srgbClr val="0E101A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65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5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4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DF3AE6-F3C3-1073-6C7C-623264F08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308B0D-45C5-4DDF-1052-540617A83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86148" y="0"/>
            <a:ext cx="1205851" cy="6858000"/>
          </a:xfrm>
          <a:prstGeom prst="rect">
            <a:avLst/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706DA4-F500-E998-E7DD-3C46E739A9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78ADA00-804B-30E1-85CD-FE45297C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4000"/>
              </a:lnSpc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90B022-F040-211F-9A61-A2185BFD1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88" t="6994" r="83279" b="79235"/>
          <a:stretch/>
        </p:blipFill>
        <p:spPr>
          <a:xfrm>
            <a:off x="547140" y="217356"/>
            <a:ext cx="1491521" cy="9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C54CC-9CD5-FEF8-A493-6F94EADB3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382"/>
          <a:stretch/>
        </p:blipFill>
        <p:spPr>
          <a:xfrm rot="5400000">
            <a:off x="4997450" y="-336551"/>
            <a:ext cx="6858000" cy="75311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8346E1-7312-C4EF-3990-4FCB783D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wrap="square" lIns="0">
            <a:noAutofit/>
          </a:bodyPr>
          <a:lstStyle>
            <a:lvl1pPr>
              <a:lnSpc>
                <a:spcPts val="3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FA76030A-D73A-70B4-449D-3EE03EBF6A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52" y="349422"/>
            <a:ext cx="1540800" cy="750772"/>
          </a:xfrm>
          <a:prstGeom prst="rect">
            <a:avLst/>
          </a:prstGeom>
        </p:spPr>
      </p:pic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54C1E5E8-8962-5D6B-410A-1BCFAD461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9B50E8-D366-687D-A44B-9DD43ABF4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400" y="-1422405"/>
            <a:ext cx="6858004" cy="9702805"/>
          </a:xfrm>
          <a:prstGeom prst="rect">
            <a:avLst/>
          </a:prstGeom>
        </p:spPr>
      </p:pic>
      <p:pic>
        <p:nvPicPr>
          <p:cNvPr id="5" name="Picture 4" descr="Revenue Logo">
            <a:extLst>
              <a:ext uri="{FF2B5EF4-FFF2-40B4-BE49-F238E27FC236}">
                <a16:creationId xmlns:a16="http://schemas.microsoft.com/office/drawing/2014/main" id="{1AD866C3-DEEB-0004-E997-DACE59EC92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16043"/>
            <a:ext cx="1589998" cy="777276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57EFC84-21C7-5E86-E0A2-CF57DC69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712359F-98F2-1FEC-8867-2C5FC8340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FA71CFF9-8234-3689-05F8-994AB63EDA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545E805-7842-99A0-D859-47CACC99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400" y="-1422405"/>
            <a:ext cx="6858004" cy="9702805"/>
          </a:xfrm>
          <a:prstGeom prst="rect">
            <a:avLst/>
          </a:prstGeom>
        </p:spPr>
      </p:pic>
      <p:pic>
        <p:nvPicPr>
          <p:cNvPr id="10" name="Picture 9" descr="Revenue Logo">
            <a:extLst>
              <a:ext uri="{FF2B5EF4-FFF2-40B4-BE49-F238E27FC236}">
                <a16:creationId xmlns:a16="http://schemas.microsoft.com/office/drawing/2014/main" id="{EC9A95B0-8C4D-935A-1D5A-110AD76C23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E63F5510-E62C-336A-F337-DE4EB342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1CE48C9-565C-99D5-FCE3-9292AC6702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E4D21266-9471-921F-80DD-4907C824C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B9A7BCD-2EF0-51F1-EED0-D681B3D645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576533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7" name="Slide Number Placeholder 12">
            <a:extLst>
              <a:ext uri="{FF2B5EF4-FFF2-40B4-BE49-F238E27FC236}">
                <a16:creationId xmlns:a16="http://schemas.microsoft.com/office/drawing/2014/main" id="{A94F3C11-D17F-3680-4C2B-CF8C0FCEBF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0EF5664-EE40-8A49-634E-D9067C6C5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400" y="-1422405"/>
            <a:ext cx="6858004" cy="9702805"/>
          </a:xfrm>
          <a:prstGeom prst="rect">
            <a:avLst/>
          </a:prstGeom>
        </p:spPr>
      </p:pic>
      <p:pic>
        <p:nvPicPr>
          <p:cNvPr id="12" name="Picture 11" descr="Revenue Logo">
            <a:extLst>
              <a:ext uri="{FF2B5EF4-FFF2-40B4-BE49-F238E27FC236}">
                <a16:creationId xmlns:a16="http://schemas.microsoft.com/office/drawing/2014/main" id="{C1F59B86-1386-403E-DF73-A1A5164313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D241210-E1A4-9785-3140-02C837F073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041439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F1F15C99-9A84-FF38-5795-2CAFAB50B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-1714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621621D-9D11-11CB-D299-B2DD573828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109021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9C99B915-AE09-39D9-CB1B-B1124320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455646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12">
            <a:extLst>
              <a:ext uri="{FF2B5EF4-FFF2-40B4-BE49-F238E27FC236}">
                <a16:creationId xmlns:a16="http://schemas.microsoft.com/office/drawing/2014/main" id="{CF3834AE-3B46-2239-E14D-83E5575D6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CC107D-19EC-085E-4E42-B6153BA6D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25" b="3825"/>
          <a:stretch/>
        </p:blipFill>
        <p:spPr>
          <a:xfrm rot="16200000">
            <a:off x="1051234" y="-1051236"/>
            <a:ext cx="6858000" cy="8960471"/>
          </a:xfrm>
          <a:prstGeom prst="rect">
            <a:avLst/>
          </a:prstGeom>
        </p:spPr>
      </p:pic>
      <p:pic>
        <p:nvPicPr>
          <p:cNvPr id="9" name="Picture 8" descr="Revenue Logo">
            <a:extLst>
              <a:ext uri="{FF2B5EF4-FFF2-40B4-BE49-F238E27FC236}">
                <a16:creationId xmlns:a16="http://schemas.microsoft.com/office/drawing/2014/main" id="{4B764E63-FEFA-A277-9530-742DB13D5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7EA7226D-3831-00DA-03C0-9D30D5AE2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79258" y="6356350"/>
            <a:ext cx="1791535" cy="365125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197899D-D3BA-8AC9-FDAD-9A62718B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1" y="2586462"/>
            <a:ext cx="2763558" cy="267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13ADCD-B440-11CA-2D53-4678A297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lIns="0">
            <a:normAutofit/>
          </a:bodyPr>
          <a:lstStyle>
            <a:lvl1pPr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6" r:id="rId2"/>
    <p:sldLayoutId id="2147483735" r:id="rId3"/>
    <p:sldLayoutId id="2147483737" r:id="rId4"/>
    <p:sldLayoutId id="2147483738" r:id="rId5"/>
    <p:sldLayoutId id="2147483736" r:id="rId6"/>
    <p:sldLayoutId id="214748374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</p:spPr>
        <p:txBody>
          <a:bodyPr/>
          <a:lstStyle/>
          <a:p>
            <a:r>
              <a:rPr lang="en-US" dirty="0" err="1"/>
              <a:t>moChúrsaí</a:t>
            </a:r>
            <a:endParaRPr lang="en-US" dirty="0"/>
          </a:p>
        </p:txBody>
      </p:sp>
      <p:pic>
        <p:nvPicPr>
          <p:cNvPr id="4" name="Picture 3" descr="Pictiúr de lógó An Chomhairle um Oideachas Gaeltachta agus Gaelscolaíochta">
            <a:extLst>
              <a:ext uri="{FF2B5EF4-FFF2-40B4-BE49-F238E27FC236}">
                <a16:creationId xmlns:a16="http://schemas.microsoft.com/office/drawing/2014/main" id="{1E7F5D8B-5C9F-B357-4ED0-70FC720FE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15" y="1027274"/>
            <a:ext cx="1256722" cy="42242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320088" y="2938463"/>
            <a:ext cx="6607175" cy="914400"/>
          </a:xfrm>
        </p:spPr>
        <p:txBody>
          <a:bodyPr>
            <a:normAutofit/>
          </a:bodyPr>
          <a:lstStyle/>
          <a:p>
            <a:r>
              <a:rPr lang="en-US" dirty="0" err="1"/>
              <a:t>Aonad</a:t>
            </a:r>
            <a:r>
              <a:rPr lang="en-US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EA16383-C1DB-5318-5A88-04D2BE7EE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073139"/>
            <a:ext cx="8140453" cy="766992"/>
          </a:xfrm>
        </p:spPr>
        <p:txBody>
          <a:bodyPr>
            <a:noAutofit/>
          </a:bodyPr>
          <a:lstStyle/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r>
              <a:rPr lang="en-GB" dirty="0"/>
              <a:t> 7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8B707E-B565-7FDE-5C70-41E24D0928D9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2F5EE5-4F5E-FAEB-D704-1A4665D53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4280262" cy="4243387"/>
          </a:xfrm>
        </p:spPr>
        <p:txBody>
          <a:bodyPr/>
          <a:lstStyle/>
          <a:p>
            <a:r>
              <a:rPr lang="en-IE" dirty="0"/>
              <a:t>Leis an </a:t>
            </a:r>
            <a:r>
              <a:rPr lang="en-IE" dirty="0" err="1"/>
              <a:t>gcéim</a:t>
            </a:r>
            <a:r>
              <a:rPr lang="en-IE" dirty="0"/>
              <a:t> </a:t>
            </a:r>
            <a:r>
              <a:rPr lang="en-IE" dirty="0" err="1"/>
              <a:t>deiridh</a:t>
            </a:r>
            <a:r>
              <a:rPr lang="en-IE" dirty="0"/>
              <a:t>, </a:t>
            </a:r>
            <a:r>
              <a:rPr lang="en-IE" dirty="0" err="1"/>
              <a:t>féadfaidh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 </a:t>
            </a:r>
            <a:r>
              <a:rPr lang="en-IE" b="1" dirty="0" err="1"/>
              <a:t>athbhreithniú</a:t>
            </a:r>
            <a:r>
              <a:rPr lang="en-IE" b="1" dirty="0"/>
              <a:t> a </a:t>
            </a:r>
            <a:r>
              <a:rPr lang="en-IE" b="1" dirty="0" err="1"/>
              <a:t>dhéanamh</a:t>
            </a:r>
            <a:r>
              <a:rPr lang="en-IE" b="1" dirty="0"/>
              <a:t> </a:t>
            </a:r>
            <a:r>
              <a:rPr lang="en-IE" b="1" dirty="0" err="1"/>
              <a:t>ar</a:t>
            </a:r>
            <a:r>
              <a:rPr lang="en-IE" b="1" dirty="0"/>
              <a:t> do </a:t>
            </a:r>
            <a:r>
              <a:rPr lang="en-IE" b="1" dirty="0" err="1"/>
              <a:t>shonraí</a:t>
            </a:r>
            <a:r>
              <a:rPr lang="en-IE" dirty="0"/>
              <a:t> </a:t>
            </a:r>
            <a:r>
              <a:rPr lang="en-IE" dirty="0" err="1"/>
              <a:t>sula</a:t>
            </a:r>
            <a:r>
              <a:rPr lang="en-IE" dirty="0"/>
              <a:t> </a:t>
            </a:r>
            <a:r>
              <a:rPr lang="en-IE" dirty="0" err="1"/>
              <a:t>gcuireann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 </a:t>
            </a:r>
            <a:r>
              <a:rPr lang="en-IE" dirty="0" err="1"/>
              <a:t>isteach</a:t>
            </a:r>
            <a:r>
              <a:rPr lang="en-IE" dirty="0"/>
              <a:t> </a:t>
            </a:r>
            <a:r>
              <a:rPr lang="en-IE" dirty="0" err="1"/>
              <a:t>iad</a:t>
            </a:r>
            <a:r>
              <a:rPr lang="en-IE" dirty="0"/>
              <a:t> </a:t>
            </a:r>
            <a:r>
              <a:rPr lang="en-IE" dirty="0" err="1"/>
              <a:t>chuig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Coimisinéirí</a:t>
            </a:r>
            <a:r>
              <a:rPr lang="en-IE" dirty="0"/>
              <a:t> </a:t>
            </a:r>
            <a:r>
              <a:rPr lang="en-IE" dirty="0" err="1"/>
              <a:t>Ioncaim</a:t>
            </a:r>
            <a:r>
              <a:rPr lang="en-IE" dirty="0"/>
              <a:t>.</a:t>
            </a:r>
            <a:endParaRPr lang="en-US" dirty="0"/>
          </a:p>
        </p:txBody>
      </p:sp>
      <p:pic>
        <p:nvPicPr>
          <p:cNvPr id="11" name="Content Placeholder 6" descr="Tá pictiúr den chéim deiridh den phróiseas clárúcháin moChúrsaí ag iarraidh ort a dheimhniú go bhfuil na sonraí a chuir tú isteach ceart.">
            <a:extLst>
              <a:ext uri="{FF2B5EF4-FFF2-40B4-BE49-F238E27FC236}">
                <a16:creationId xmlns:a16="http://schemas.microsoft.com/office/drawing/2014/main" id="{99E701C2-C5F0-1851-66F4-BED08CCCC2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6" b="6848"/>
          <a:stretch/>
        </p:blipFill>
        <p:spPr>
          <a:xfrm>
            <a:off x="6480000" y="1640130"/>
            <a:ext cx="5134395" cy="5042621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8FDCAE-4751-6149-3BDF-A219D7F9D7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1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CE1211-0B39-0769-AD33-7512D3A7A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>
            <a:noAutofit/>
          </a:bodyPr>
          <a:lstStyle/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r>
              <a:rPr lang="en-GB" dirty="0"/>
              <a:t> 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17A055-BF5C-05FE-EADE-B6C8EA43E235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Clárú le haghaidh moChúrsaí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1C93BE-14CA-0DE6-DCC3-2CE237909B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461062" cy="5215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E" dirty="0" err="1"/>
              <a:t>Seolann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Coimisinéirí</a:t>
            </a:r>
            <a:r>
              <a:rPr lang="en-IE" dirty="0"/>
              <a:t> </a:t>
            </a:r>
            <a:r>
              <a:rPr lang="en-IE" dirty="0" err="1"/>
              <a:t>Ioncaim</a:t>
            </a:r>
            <a:r>
              <a:rPr lang="en-IE" dirty="0"/>
              <a:t> do </a:t>
            </a:r>
            <a:r>
              <a:rPr lang="en-IE" b="1" dirty="0" err="1"/>
              <a:t>phasfhocal</a:t>
            </a:r>
            <a:r>
              <a:rPr lang="en-IE" b="1" dirty="0"/>
              <a:t> </a:t>
            </a:r>
            <a:r>
              <a:rPr lang="en-IE" b="1" dirty="0" err="1"/>
              <a:t>sealadach</a:t>
            </a:r>
            <a:r>
              <a:rPr lang="en-IE" dirty="0"/>
              <a:t> </a:t>
            </a:r>
            <a:r>
              <a:rPr lang="en-IE" dirty="0" err="1"/>
              <a:t>sa</a:t>
            </a:r>
            <a:r>
              <a:rPr lang="en-IE" dirty="0"/>
              <a:t> </a:t>
            </a:r>
            <a:r>
              <a:rPr lang="en-IE" dirty="0" err="1"/>
              <a:t>phost</a:t>
            </a:r>
            <a:r>
              <a:rPr lang="en-IE" dirty="0"/>
              <a:t> </a:t>
            </a:r>
            <a:r>
              <a:rPr lang="en-IE" dirty="0" err="1"/>
              <a:t>chuig</a:t>
            </a:r>
            <a:r>
              <a:rPr lang="en-IE" dirty="0"/>
              <a:t> an </a:t>
            </a:r>
            <a:r>
              <a:rPr lang="en-IE" dirty="0" err="1"/>
              <a:t>seoladh</a:t>
            </a:r>
            <a:r>
              <a:rPr lang="en-IE" dirty="0"/>
              <a:t> a </a:t>
            </a:r>
            <a:r>
              <a:rPr lang="en-IE" dirty="0" err="1"/>
              <a:t>chuir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fáil</a:t>
            </a:r>
            <a:r>
              <a:rPr lang="en-IE" dirty="0"/>
              <a:t>.</a:t>
            </a:r>
          </a:p>
          <a:p>
            <a:r>
              <a:rPr lang="en-IE" dirty="0" err="1"/>
              <a:t>Ní</a:t>
            </a:r>
            <a:r>
              <a:rPr lang="en-IE" dirty="0"/>
              <a:t> </a:t>
            </a:r>
            <a:r>
              <a:rPr lang="en-IE" dirty="0" err="1"/>
              <a:t>mór</a:t>
            </a:r>
            <a:r>
              <a:rPr lang="en-IE" dirty="0"/>
              <a:t> </a:t>
            </a:r>
            <a:r>
              <a:rPr lang="en-IE" dirty="0" err="1"/>
              <a:t>duit</a:t>
            </a:r>
            <a:r>
              <a:rPr lang="en-IE" dirty="0"/>
              <a:t> </a:t>
            </a:r>
            <a:r>
              <a:rPr lang="en-IE" b="1" dirty="0" err="1"/>
              <a:t>síniú</a:t>
            </a:r>
            <a:r>
              <a:rPr lang="en-IE" b="1" dirty="0"/>
              <a:t> </a:t>
            </a:r>
            <a:r>
              <a:rPr lang="en-IE" b="1" dirty="0" err="1"/>
              <a:t>isteach</a:t>
            </a:r>
            <a:r>
              <a:rPr lang="en-IE" b="1" dirty="0"/>
              <a:t> </a:t>
            </a:r>
            <a:r>
              <a:rPr lang="en-IE" b="1" dirty="0" err="1"/>
              <a:t>ar</a:t>
            </a:r>
            <a:r>
              <a:rPr lang="en-IE" b="1" dirty="0"/>
              <a:t> </a:t>
            </a:r>
            <a:r>
              <a:rPr lang="en-IE" b="1" dirty="0" err="1"/>
              <a:t>moChúrsaí</a:t>
            </a:r>
            <a:r>
              <a:rPr lang="en-IE" b="1" dirty="0"/>
              <a:t> </a:t>
            </a:r>
            <a:r>
              <a:rPr lang="en-IE" b="1" dirty="0" err="1"/>
              <a:t>taobh</a:t>
            </a:r>
            <a:r>
              <a:rPr lang="en-IE" b="1" dirty="0"/>
              <a:t> </a:t>
            </a:r>
            <a:r>
              <a:rPr lang="en-IE" b="1" dirty="0" err="1"/>
              <a:t>istigh</a:t>
            </a:r>
            <a:r>
              <a:rPr lang="en-IE" b="1" dirty="0"/>
              <a:t> de 21 </a:t>
            </a:r>
            <a:r>
              <a:rPr lang="en-IE" b="1" dirty="0" err="1"/>
              <a:t>lá</a:t>
            </a:r>
            <a:r>
              <a:rPr lang="en-IE" dirty="0"/>
              <a:t> </a:t>
            </a:r>
            <a:r>
              <a:rPr lang="en-IE" dirty="0" err="1"/>
              <a:t>ón</a:t>
            </a:r>
            <a:r>
              <a:rPr lang="en-IE" dirty="0"/>
              <a:t> </a:t>
            </a:r>
            <a:r>
              <a:rPr lang="en-IE" dirty="0" err="1"/>
              <a:t>dáta</a:t>
            </a:r>
            <a:r>
              <a:rPr lang="en-IE" dirty="0"/>
              <a:t> a </a:t>
            </a:r>
            <a:r>
              <a:rPr lang="en-IE" dirty="0" err="1"/>
              <a:t>seoladh</a:t>
            </a:r>
            <a:r>
              <a:rPr lang="en-IE" dirty="0"/>
              <a:t> an </a:t>
            </a:r>
            <a:r>
              <a:rPr lang="en-IE" dirty="0" err="1"/>
              <a:t>litir</a:t>
            </a:r>
            <a:r>
              <a:rPr lang="en-IE" dirty="0"/>
              <a:t> </a:t>
            </a:r>
            <a:r>
              <a:rPr lang="en-IE" dirty="0" err="1"/>
              <a:t>amach</a:t>
            </a:r>
            <a:r>
              <a:rPr lang="en-IE" dirty="0"/>
              <a:t> </a:t>
            </a:r>
            <a:r>
              <a:rPr lang="en-IE" dirty="0" err="1"/>
              <a:t>chugat</a:t>
            </a:r>
            <a:r>
              <a:rPr lang="en-IE" dirty="0"/>
              <a:t>.</a:t>
            </a:r>
          </a:p>
          <a:p>
            <a:pPr lvl="1"/>
            <a:r>
              <a:rPr lang="en-IE" b="1" dirty="0"/>
              <a:t>Mura n-</a:t>
            </a:r>
            <a:r>
              <a:rPr lang="en-IE" b="1" dirty="0" err="1"/>
              <a:t>úsáideann</a:t>
            </a:r>
            <a:r>
              <a:rPr lang="en-IE" b="1" dirty="0"/>
              <a:t> </a:t>
            </a:r>
            <a:r>
              <a:rPr lang="en-IE" b="1" dirty="0" err="1"/>
              <a:t>tú</a:t>
            </a:r>
            <a:r>
              <a:rPr lang="en-IE" b="1" dirty="0"/>
              <a:t> an </a:t>
            </a:r>
            <a:r>
              <a:rPr lang="en-IE" b="1" dirty="0" err="1"/>
              <a:t>pasfhocal</a:t>
            </a:r>
            <a:r>
              <a:rPr lang="en-IE" dirty="0"/>
              <a:t> </a:t>
            </a:r>
            <a:r>
              <a:rPr lang="en-IE" dirty="0" err="1"/>
              <a:t>taobh</a:t>
            </a:r>
            <a:r>
              <a:rPr lang="en-IE" dirty="0"/>
              <a:t> </a:t>
            </a:r>
            <a:r>
              <a:rPr lang="en-IE" dirty="0" err="1"/>
              <a:t>istigh</a:t>
            </a:r>
            <a:r>
              <a:rPr lang="en-IE" dirty="0"/>
              <a:t> de 21 </a:t>
            </a:r>
            <a:r>
              <a:rPr lang="en-IE" dirty="0" err="1"/>
              <a:t>lá</a:t>
            </a:r>
            <a:r>
              <a:rPr lang="en-IE" dirty="0"/>
              <a:t>, </a:t>
            </a:r>
            <a:r>
              <a:rPr lang="en-IE" dirty="0" err="1"/>
              <a:t>rachaidh</a:t>
            </a:r>
            <a:r>
              <a:rPr lang="en-IE" dirty="0"/>
              <a:t> </a:t>
            </a:r>
            <a:r>
              <a:rPr lang="en-IE" dirty="0" err="1"/>
              <a:t>sé</a:t>
            </a:r>
            <a:r>
              <a:rPr lang="en-IE" dirty="0"/>
              <a:t> as </a:t>
            </a:r>
            <a:r>
              <a:rPr lang="en-IE" dirty="0" err="1"/>
              <a:t>feidhm</a:t>
            </a:r>
            <a:r>
              <a:rPr lang="en-IE" dirty="0"/>
              <a:t> </a:t>
            </a:r>
            <a:r>
              <a:rPr lang="en-IE" dirty="0" err="1"/>
              <a:t>agus</a:t>
            </a:r>
            <a:r>
              <a:rPr lang="en-IE" dirty="0"/>
              <a:t> </a:t>
            </a:r>
            <a:r>
              <a:rPr lang="en-IE" b="1" dirty="0" err="1"/>
              <a:t>beidh</a:t>
            </a:r>
            <a:r>
              <a:rPr lang="en-IE" b="1" dirty="0"/>
              <a:t> ort </a:t>
            </a:r>
            <a:r>
              <a:rPr lang="en-IE" b="1" dirty="0" err="1"/>
              <a:t>clárú</a:t>
            </a:r>
            <a:r>
              <a:rPr lang="en-IE" b="1" dirty="0"/>
              <a:t> </a:t>
            </a:r>
            <a:r>
              <a:rPr lang="en-IE" b="1" dirty="0" err="1"/>
              <a:t>arís</a:t>
            </a:r>
            <a:r>
              <a:rPr lang="en-IE" b="1" dirty="0"/>
              <a:t>.</a:t>
            </a:r>
            <a:endParaRPr lang="en-IE" dirty="0"/>
          </a:p>
        </p:txBody>
      </p:sp>
      <p:pic>
        <p:nvPicPr>
          <p:cNvPr id="6" name="Content Placeholder 5" descr="Pictiúr de litir shamplach a chuirtear sa phost chugat ina bhfuil do phasfhocal sealadach a ligeann duit síniú isteach ar moChúrsaí">
            <a:extLst>
              <a:ext uri="{FF2B5EF4-FFF2-40B4-BE49-F238E27FC236}">
                <a16:creationId xmlns:a16="http://schemas.microsoft.com/office/drawing/2014/main" id="{5DF27C83-243D-644A-F19F-7515F4B136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" b="27"/>
          <a:stretch/>
        </p:blipFill>
        <p:spPr>
          <a:xfrm>
            <a:off x="7991794" y="1647006"/>
            <a:ext cx="3775765" cy="5044352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617389-1F7A-06C3-5C4B-2ADC891902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D9C-A852-C87D-2C1B-C2A7EE95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183016"/>
            <a:ext cx="8140453" cy="766992"/>
          </a:xfrm>
        </p:spPr>
        <p:txBody>
          <a:bodyPr>
            <a:normAutofit/>
          </a:bodyPr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Seirbhísí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moChúrsaí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B45E6-F81D-740C-961A-B3B633DEC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E6A79B0-793A-9EC2-34B8-1FD7CDE5F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950" y="859475"/>
            <a:ext cx="6879032" cy="5876597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193834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CA34F8-25F8-8716-804C-EDEF51D47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60856"/>
            <a:ext cx="8140453" cy="766992"/>
          </a:xfrm>
        </p:spPr>
        <p:txBody>
          <a:bodyPr>
            <a:normAutofit/>
          </a:bodyPr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Seirbhísí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moChúrsaí</a:t>
            </a:r>
            <a:r>
              <a:rPr lang="en-IE" b="1" dirty="0">
                <a:solidFill>
                  <a:srgbClr val="0E101A"/>
                </a:solidFill>
                <a:effectLst/>
              </a:rPr>
              <a:t> 2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4F83515-9C1F-3FDC-6AEF-BF3920C22D64}"/>
              </a:ext>
            </a:extLst>
          </p:cNvPr>
          <p:cNvSpPr txBox="1">
            <a:spLocks/>
          </p:cNvSpPr>
          <p:nvPr/>
        </p:nvSpPr>
        <p:spPr>
          <a:xfrm>
            <a:off x="1765616" y="183016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 dirty="0" err="1">
                <a:solidFill>
                  <a:srgbClr val="0E101A"/>
                </a:solidFill>
              </a:rPr>
              <a:t>Seirbhísí</a:t>
            </a:r>
            <a:r>
              <a:rPr lang="en-IE" dirty="0">
                <a:solidFill>
                  <a:srgbClr val="0E101A"/>
                </a:solidFill>
              </a:rPr>
              <a:t> </a:t>
            </a:r>
            <a:r>
              <a:rPr lang="en-IE" dirty="0" err="1">
                <a:solidFill>
                  <a:srgbClr val="0E101A"/>
                </a:solidFill>
              </a:rPr>
              <a:t>moChúrsaí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9CEA2-D310-A2BB-822F-7E43BCC731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D70EBED-9BE1-E5F8-96B0-B2B6F7E7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003" y="824930"/>
            <a:ext cx="5762835" cy="5928563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313642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8B38-C600-2955-CFEE-BDA0C750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C0989-4B67-B118-BB8B-98FBBA02F4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3749109" cy="4243387"/>
          </a:xfrm>
        </p:spPr>
        <p:txBody>
          <a:bodyPr/>
          <a:lstStyle/>
          <a:p>
            <a:r>
              <a:rPr lang="en-IE" dirty="0"/>
              <a:t>Nuair a </a:t>
            </a:r>
            <a:r>
              <a:rPr lang="en-IE" dirty="0" err="1"/>
              <a:t>thosaíonn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 ag </a:t>
            </a:r>
            <a:r>
              <a:rPr lang="en-IE" b="1" dirty="0" err="1"/>
              <a:t>obair</a:t>
            </a:r>
            <a:r>
              <a:rPr lang="en-IE" dirty="0"/>
              <a:t> den </a:t>
            </a:r>
            <a:r>
              <a:rPr lang="en-IE" b="1" dirty="0" err="1"/>
              <a:t>chéad</a:t>
            </a:r>
            <a:r>
              <a:rPr lang="en-IE" b="1" dirty="0"/>
              <a:t> </a:t>
            </a:r>
            <a:r>
              <a:rPr lang="en-IE" b="1" dirty="0" err="1"/>
              <a:t>uair</a:t>
            </a:r>
            <a:r>
              <a:rPr lang="en-IE" b="1" dirty="0"/>
              <a:t>,</a:t>
            </a:r>
            <a:r>
              <a:rPr lang="en-IE" dirty="0"/>
              <a:t> </a:t>
            </a:r>
            <a:r>
              <a:rPr lang="en-IE" dirty="0" err="1"/>
              <a:t>ní</a:t>
            </a:r>
            <a:r>
              <a:rPr lang="en-IE" dirty="0"/>
              <a:t> </a:t>
            </a:r>
            <a:r>
              <a:rPr lang="en-IE" dirty="0" err="1"/>
              <a:t>mór</a:t>
            </a:r>
            <a:r>
              <a:rPr lang="en-IE" dirty="0"/>
              <a:t> </a:t>
            </a:r>
            <a:r>
              <a:rPr lang="en-IE" dirty="0" err="1"/>
              <a:t>duit</a:t>
            </a:r>
            <a:r>
              <a:rPr lang="en-IE" dirty="0"/>
              <a:t> </a:t>
            </a:r>
            <a:r>
              <a:rPr lang="en-IE" b="1" dirty="0" err="1"/>
              <a:t>d’fhostaíocht</a:t>
            </a:r>
            <a:r>
              <a:rPr lang="en-IE" b="1" dirty="0"/>
              <a:t> a </a:t>
            </a:r>
            <a:r>
              <a:rPr lang="en-IE" b="1" dirty="0" err="1"/>
              <a:t>chlárú</a:t>
            </a:r>
            <a:r>
              <a:rPr lang="en-IE" dirty="0"/>
              <a:t> </a:t>
            </a:r>
            <a:r>
              <a:rPr lang="en-IE" dirty="0" err="1"/>
              <a:t>ar</a:t>
            </a:r>
            <a:r>
              <a:rPr lang="en-IE" dirty="0"/>
              <a:t> </a:t>
            </a:r>
            <a:r>
              <a:rPr lang="en-IE" b="1" dirty="0" err="1"/>
              <a:t>moChúrsaí</a:t>
            </a:r>
            <a:r>
              <a:rPr lang="en-IE" b="1" dirty="0"/>
              <a:t>.</a:t>
            </a:r>
            <a:endParaRPr lang="en-US" dirty="0"/>
          </a:p>
        </p:txBody>
      </p:sp>
      <p:pic>
        <p:nvPicPr>
          <p:cNvPr id="8" name="Picture 7" descr="Pictiúr den leathanach sínithe isteach le haghaidh moChúrsaí">
            <a:extLst>
              <a:ext uri="{FF2B5EF4-FFF2-40B4-BE49-F238E27FC236}">
                <a16:creationId xmlns:a16="http://schemas.microsoft.com/office/drawing/2014/main" id="{DFA9FBC0-606A-2806-24EE-0D47C21B5A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" b="1727"/>
          <a:stretch/>
        </p:blipFill>
        <p:spPr>
          <a:xfrm>
            <a:off x="5647545" y="1599406"/>
            <a:ext cx="5958855" cy="5082194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D1AE1-61D4-B5EF-A940-B70B5E6A5F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7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2B9360C-0F3C-DED7-CCAA-D4A93BB7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2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2B934F-DFEB-8AF7-B410-C55B47B090F2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 dirty="0">
                <a:solidFill>
                  <a:srgbClr val="0E101A"/>
                </a:solidFill>
              </a:rPr>
              <a:t>Do </a:t>
            </a:r>
            <a:r>
              <a:rPr lang="en-IE" dirty="0" err="1">
                <a:solidFill>
                  <a:srgbClr val="0E101A"/>
                </a:solidFill>
              </a:rPr>
              <a:t>Chéad</a:t>
            </a:r>
            <a:r>
              <a:rPr lang="en-IE" dirty="0">
                <a:solidFill>
                  <a:srgbClr val="0E101A"/>
                </a:solidFill>
              </a:rPr>
              <a:t> </a:t>
            </a:r>
            <a:r>
              <a:rPr lang="en-IE" dirty="0" err="1">
                <a:solidFill>
                  <a:srgbClr val="0E101A"/>
                </a:solidFill>
              </a:rPr>
              <a:t>Phost</a:t>
            </a:r>
            <a:r>
              <a:rPr lang="en-IE" dirty="0">
                <a:solidFill>
                  <a:srgbClr val="0E101A"/>
                </a:solidFill>
              </a:rPr>
              <a:t> a </a:t>
            </a:r>
            <a:r>
              <a:rPr lang="en-IE" dirty="0" err="1">
                <a:solidFill>
                  <a:srgbClr val="0E101A"/>
                </a:solidFill>
              </a:rPr>
              <a:t>Chlárú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356254" cy="4775887"/>
          </a:xfrm>
        </p:spPr>
        <p:txBody>
          <a:bodyPr>
            <a:normAutofit lnSpcReduction="10000"/>
          </a:bodyPr>
          <a:lstStyle/>
          <a:p>
            <a:r>
              <a:rPr lang="en-IE" dirty="0"/>
              <a:t>Nuair a </a:t>
            </a:r>
            <a:r>
              <a:rPr lang="en-IE" b="1" dirty="0" err="1"/>
              <a:t>logálann</a:t>
            </a:r>
            <a:r>
              <a:rPr lang="en-IE" b="1" dirty="0"/>
              <a:t> </a:t>
            </a:r>
            <a:r>
              <a:rPr lang="en-IE" b="1" dirty="0" err="1"/>
              <a:t>tú</a:t>
            </a:r>
            <a:r>
              <a:rPr lang="en-IE" b="1" dirty="0"/>
              <a:t> </a:t>
            </a:r>
            <a:r>
              <a:rPr lang="en-IE" b="1" dirty="0" err="1"/>
              <a:t>isteach</a:t>
            </a:r>
            <a:r>
              <a:rPr lang="en-IE" b="1" dirty="0"/>
              <a:t> </a:t>
            </a:r>
            <a:r>
              <a:rPr lang="en-IE" b="1" dirty="0" err="1"/>
              <a:t>ar</a:t>
            </a:r>
            <a:r>
              <a:rPr lang="en-IE" b="1" dirty="0"/>
              <a:t> </a:t>
            </a:r>
            <a:r>
              <a:rPr lang="en-IE" b="1" dirty="0" err="1"/>
              <a:t>moChúrsaí</a:t>
            </a:r>
            <a:r>
              <a:rPr lang="en-IE" dirty="0"/>
              <a:t> den </a:t>
            </a:r>
            <a:r>
              <a:rPr lang="en-IE" dirty="0" err="1"/>
              <a:t>chéad</a:t>
            </a:r>
            <a:r>
              <a:rPr lang="en-IE" dirty="0"/>
              <a:t> </a:t>
            </a:r>
            <a:r>
              <a:rPr lang="en-IE" dirty="0" err="1"/>
              <a:t>uair</a:t>
            </a:r>
            <a:r>
              <a:rPr lang="en-IE" dirty="0"/>
              <a:t>, </a:t>
            </a:r>
            <a:r>
              <a:rPr lang="en-IE" dirty="0" err="1"/>
              <a:t>feicfidh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 an </a:t>
            </a:r>
            <a:r>
              <a:rPr lang="en-IE" dirty="0" err="1"/>
              <a:t>cárta</a:t>
            </a:r>
            <a:r>
              <a:rPr lang="en-IE" dirty="0"/>
              <a:t> </a:t>
            </a:r>
            <a:r>
              <a:rPr lang="en-IE" dirty="0" err="1"/>
              <a:t>áite</a:t>
            </a:r>
            <a:r>
              <a:rPr lang="en-IE" dirty="0"/>
              <a:t> </a:t>
            </a:r>
            <a:r>
              <a:rPr lang="en-IE" dirty="0" err="1"/>
              <a:t>dar</a:t>
            </a:r>
            <a:r>
              <a:rPr lang="en-IE" dirty="0"/>
              <a:t> </a:t>
            </a:r>
            <a:r>
              <a:rPr lang="en-IE" dirty="0" err="1"/>
              <a:t>teideal</a:t>
            </a:r>
            <a:r>
              <a:rPr lang="en-IE" dirty="0"/>
              <a:t> </a:t>
            </a:r>
            <a:r>
              <a:rPr lang="en-IE" dirty="0" err="1"/>
              <a:t>Poist</a:t>
            </a:r>
            <a:r>
              <a:rPr lang="en-IE" dirty="0"/>
              <a:t> </a:t>
            </a:r>
            <a:r>
              <a:rPr lang="en-IE" dirty="0" err="1"/>
              <a:t>agus</a:t>
            </a:r>
            <a:r>
              <a:rPr lang="en-IE" dirty="0"/>
              <a:t> </a:t>
            </a:r>
            <a:r>
              <a:rPr lang="en-IE" dirty="0" err="1"/>
              <a:t>Pinsin</a:t>
            </a:r>
            <a:r>
              <a:rPr lang="en-IE" dirty="0"/>
              <a:t>.</a:t>
            </a:r>
          </a:p>
          <a:p>
            <a:r>
              <a:rPr lang="en-IE" dirty="0"/>
              <a:t>Tar </a:t>
            </a:r>
            <a:r>
              <a:rPr lang="en-IE" dirty="0" err="1"/>
              <a:t>éis</a:t>
            </a:r>
            <a:r>
              <a:rPr lang="en-IE" dirty="0"/>
              <a:t> </a:t>
            </a:r>
            <a:r>
              <a:rPr lang="en-IE" dirty="0" err="1"/>
              <a:t>duit</a:t>
            </a:r>
            <a:r>
              <a:rPr lang="en-IE" dirty="0"/>
              <a:t> do </a:t>
            </a:r>
            <a:r>
              <a:rPr lang="en-IE" b="1" dirty="0" err="1"/>
              <a:t>phost</a:t>
            </a:r>
            <a:r>
              <a:rPr lang="en-IE" b="1" dirty="0"/>
              <a:t> a </a:t>
            </a:r>
            <a:r>
              <a:rPr lang="en-IE" b="1" dirty="0" err="1"/>
              <a:t>chlárú</a:t>
            </a:r>
            <a:r>
              <a:rPr lang="en-IE" dirty="0"/>
              <a:t>, </a:t>
            </a:r>
            <a:r>
              <a:rPr lang="en-IE" dirty="0" err="1"/>
              <a:t>nuashonrófar</a:t>
            </a:r>
            <a:r>
              <a:rPr lang="en-IE" dirty="0"/>
              <a:t> an </a:t>
            </a:r>
            <a:r>
              <a:rPr lang="en-IE" dirty="0" err="1"/>
              <a:t>cárta</a:t>
            </a:r>
            <a:r>
              <a:rPr lang="en-IE" dirty="0"/>
              <a:t> </a:t>
            </a:r>
            <a:r>
              <a:rPr lang="en-IE" dirty="0" err="1"/>
              <a:t>áite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</a:t>
            </a:r>
            <a:r>
              <a:rPr lang="en-IE" dirty="0" err="1"/>
              <a:t>chun</a:t>
            </a:r>
            <a:r>
              <a:rPr lang="en-IE" dirty="0"/>
              <a:t> </a:t>
            </a:r>
            <a:r>
              <a:rPr lang="en-IE" dirty="0" err="1"/>
              <a:t>roghanna</a:t>
            </a:r>
            <a:r>
              <a:rPr lang="en-IE" dirty="0"/>
              <a:t> den </a:t>
            </a:r>
            <a:r>
              <a:rPr lang="en-IE" dirty="0" err="1"/>
              <a:t>chineál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</a:t>
            </a:r>
            <a:r>
              <a:rPr lang="en-IE" dirty="0" err="1"/>
              <a:t>thíos</a:t>
            </a:r>
            <a:r>
              <a:rPr lang="en-IE" dirty="0"/>
              <a:t> a chur </a:t>
            </a:r>
            <a:r>
              <a:rPr lang="en-IE" dirty="0" err="1"/>
              <a:t>san</a:t>
            </a:r>
            <a:r>
              <a:rPr lang="en-IE" dirty="0"/>
              <a:t> </a:t>
            </a:r>
            <a:r>
              <a:rPr lang="en-IE" dirty="0" err="1"/>
              <a:t>áireamh</a:t>
            </a:r>
            <a:r>
              <a:rPr lang="en-IE" dirty="0"/>
              <a:t>: </a:t>
            </a:r>
          </a:p>
          <a:p>
            <a:pPr lvl="1"/>
            <a:r>
              <a:rPr lang="en-IE" b="1" dirty="0"/>
              <a:t>Do </a:t>
            </a:r>
            <a:r>
              <a:rPr lang="en-IE" b="1" dirty="0" err="1"/>
              <a:t>Cháin</a:t>
            </a:r>
            <a:r>
              <a:rPr lang="en-IE" b="1" dirty="0"/>
              <a:t> a </a:t>
            </a:r>
            <a:r>
              <a:rPr lang="en-IE" b="1" dirty="0" err="1"/>
              <a:t>Bhainistiú</a:t>
            </a:r>
            <a:endParaRPr lang="en-IE" dirty="0"/>
          </a:p>
          <a:p>
            <a:pPr lvl="1"/>
            <a:r>
              <a:rPr lang="en-IE" b="1" dirty="0" err="1"/>
              <a:t>Déan</a:t>
            </a:r>
            <a:r>
              <a:rPr lang="en-IE" b="1" dirty="0"/>
              <a:t> </a:t>
            </a:r>
            <a:r>
              <a:rPr lang="en-IE" b="1" dirty="0" err="1"/>
              <a:t>Athbhreithniú</a:t>
            </a:r>
            <a:r>
              <a:rPr lang="en-IE" b="1" dirty="0"/>
              <a:t> </a:t>
            </a:r>
            <a:r>
              <a:rPr lang="en-IE" b="1" dirty="0" err="1"/>
              <a:t>ar</a:t>
            </a:r>
            <a:r>
              <a:rPr lang="en-IE" b="1" dirty="0"/>
              <a:t> do </a:t>
            </a:r>
            <a:r>
              <a:rPr lang="en-IE" b="1" dirty="0" err="1"/>
              <a:t>Cháin</a:t>
            </a:r>
            <a:endParaRPr lang="en-IE" dirty="0"/>
          </a:p>
          <a:p>
            <a:pPr lvl="1"/>
            <a:r>
              <a:rPr lang="en-IE" b="1" dirty="0" err="1"/>
              <a:t>Nuashonraigh</a:t>
            </a:r>
            <a:r>
              <a:rPr lang="en-IE" b="1" dirty="0"/>
              <a:t> </a:t>
            </a:r>
            <a:r>
              <a:rPr lang="en-IE" b="1" dirty="0" err="1"/>
              <a:t>Sonraí</a:t>
            </a:r>
            <a:r>
              <a:rPr lang="en-IE" b="1" dirty="0"/>
              <a:t> </a:t>
            </a:r>
            <a:r>
              <a:rPr lang="en-IE" b="1" dirty="0" err="1"/>
              <a:t>Poist</a:t>
            </a:r>
            <a:r>
              <a:rPr lang="en-IE" b="1" dirty="0"/>
              <a:t> </a:t>
            </a:r>
            <a:r>
              <a:rPr lang="en-IE" b="1" dirty="0" err="1"/>
              <a:t>nó</a:t>
            </a:r>
            <a:r>
              <a:rPr lang="en-IE" b="1" dirty="0"/>
              <a:t> </a:t>
            </a:r>
            <a:r>
              <a:rPr lang="en-IE" b="1" dirty="0" err="1"/>
              <a:t>Pinsin</a:t>
            </a:r>
            <a:r>
              <a:rPr lang="en-IE" b="1" dirty="0"/>
              <a:t>.</a:t>
            </a:r>
            <a:endParaRPr lang="en-I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3" descr="Tá pictiúr den cárta áite Poist agus Pinsin ar leathanach baile moChúrsaí">
            <a:extLst>
              <a:ext uri="{FF2B5EF4-FFF2-40B4-BE49-F238E27FC236}">
                <a16:creationId xmlns:a16="http://schemas.microsoft.com/office/drawing/2014/main" id="{33F8C10E-47B4-34BC-AA4F-1CFD6B28D6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" t="3642" r="3025" b="905"/>
          <a:stretch/>
        </p:blipFill>
        <p:spPr>
          <a:xfrm>
            <a:off x="8207897" y="1719491"/>
            <a:ext cx="3396343" cy="4229100"/>
          </a:xfrm>
          <a:prstGeom prst="rect">
            <a:avLst/>
          </a:prstGeom>
          <a:ln w="38100">
            <a:solidFill>
              <a:srgbClr val="6C54A3"/>
            </a:solidFill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268CC2-DF59-663C-BB97-C8DCB8B8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87023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312682-5CE8-2500-C4A2-13CC6A1BFD06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Do Chéad Phost a Chlárú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054330" cy="53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b="1" dirty="0"/>
              <a:t>Chun do </a:t>
            </a:r>
            <a:r>
              <a:rPr lang="en-IE" b="1" dirty="0" err="1"/>
              <a:t>phost</a:t>
            </a:r>
            <a:r>
              <a:rPr lang="en-IE" b="1" dirty="0"/>
              <a:t> a </a:t>
            </a:r>
            <a:r>
              <a:rPr lang="en-IE" b="1" dirty="0" err="1"/>
              <a:t>chlárú</a:t>
            </a:r>
            <a:r>
              <a:rPr lang="en-IE" dirty="0"/>
              <a:t>, </a:t>
            </a:r>
            <a:r>
              <a:rPr lang="en-IE" dirty="0" err="1"/>
              <a:t>teastóidh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 </a:t>
            </a:r>
            <a:r>
              <a:rPr lang="en-IE" b="1" dirty="0" err="1"/>
              <a:t>sonraí</a:t>
            </a:r>
            <a:r>
              <a:rPr lang="en-IE" dirty="0"/>
              <a:t> </a:t>
            </a:r>
            <a:r>
              <a:rPr lang="en-IE" dirty="0" err="1"/>
              <a:t>seo</a:t>
            </a:r>
            <a:r>
              <a:rPr lang="en-IE" dirty="0"/>
              <a:t> </a:t>
            </a:r>
            <a:r>
              <a:rPr lang="en-IE" dirty="0" err="1"/>
              <a:t>thíos</a:t>
            </a:r>
            <a:r>
              <a:rPr lang="en-IE" dirty="0"/>
              <a:t> </a:t>
            </a:r>
            <a:r>
              <a:rPr lang="en-IE" dirty="0" err="1"/>
              <a:t>uait</a:t>
            </a:r>
            <a:r>
              <a:rPr lang="en-IE" dirty="0"/>
              <a:t>:</a:t>
            </a:r>
          </a:p>
          <a:p>
            <a:r>
              <a:rPr lang="en-IE" dirty="0" err="1"/>
              <a:t>uimhir</a:t>
            </a:r>
            <a:r>
              <a:rPr lang="en-IE" dirty="0"/>
              <a:t> </a:t>
            </a:r>
            <a:r>
              <a:rPr lang="en-IE" dirty="0" err="1"/>
              <a:t>thagartha</a:t>
            </a:r>
            <a:r>
              <a:rPr lang="en-IE" dirty="0"/>
              <a:t> </a:t>
            </a:r>
            <a:r>
              <a:rPr lang="en-IE" dirty="0" err="1"/>
              <a:t>cánach</a:t>
            </a:r>
            <a:r>
              <a:rPr lang="en-IE" dirty="0"/>
              <a:t> </a:t>
            </a:r>
            <a:r>
              <a:rPr lang="en-IE" dirty="0" err="1"/>
              <a:t>d’fhostóra</a:t>
            </a:r>
            <a:endParaRPr lang="en-IE" dirty="0"/>
          </a:p>
          <a:p>
            <a:r>
              <a:rPr lang="en-IE" dirty="0"/>
              <a:t>an </a:t>
            </a:r>
            <a:r>
              <a:rPr lang="en-IE" dirty="0" err="1"/>
              <a:t>dáta</a:t>
            </a:r>
            <a:r>
              <a:rPr lang="en-IE" dirty="0"/>
              <a:t> a </a:t>
            </a:r>
            <a:r>
              <a:rPr lang="en-IE" dirty="0" err="1"/>
              <a:t>thosaíonn</a:t>
            </a:r>
            <a:r>
              <a:rPr lang="en-IE" dirty="0"/>
              <a:t> do </a:t>
            </a:r>
            <a:r>
              <a:rPr lang="en-IE" dirty="0" err="1"/>
              <a:t>phost</a:t>
            </a:r>
            <a:endParaRPr lang="en-IE" dirty="0"/>
          </a:p>
          <a:p>
            <a:r>
              <a:rPr lang="en-IE" dirty="0" err="1"/>
              <a:t>cé</a:t>
            </a:r>
            <a:r>
              <a:rPr lang="en-IE" dirty="0"/>
              <a:t> </a:t>
            </a:r>
            <a:r>
              <a:rPr lang="en-IE" dirty="0" err="1"/>
              <a:t>chomh</a:t>
            </a:r>
            <a:r>
              <a:rPr lang="en-IE" dirty="0"/>
              <a:t> </a:t>
            </a:r>
            <a:r>
              <a:rPr lang="en-IE" dirty="0" err="1"/>
              <a:t>minic</a:t>
            </a:r>
            <a:r>
              <a:rPr lang="en-IE" dirty="0"/>
              <a:t> a </a:t>
            </a:r>
            <a:r>
              <a:rPr lang="en-IE" dirty="0" err="1"/>
              <a:t>íocfar</a:t>
            </a:r>
            <a:r>
              <a:rPr lang="en-IE" dirty="0"/>
              <a:t> </a:t>
            </a:r>
            <a:r>
              <a:rPr lang="en-IE" dirty="0" err="1"/>
              <a:t>thú</a:t>
            </a:r>
            <a:endParaRPr lang="en-IE" dirty="0"/>
          </a:p>
          <a:p>
            <a:r>
              <a:rPr lang="en-IE" dirty="0" err="1"/>
              <a:t>meastachán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an </a:t>
            </a:r>
            <a:r>
              <a:rPr lang="en-IE" dirty="0" err="1"/>
              <a:t>méid</a:t>
            </a:r>
            <a:r>
              <a:rPr lang="en-IE" dirty="0"/>
              <a:t> </a:t>
            </a:r>
            <a:r>
              <a:rPr lang="en-IE" dirty="0" err="1"/>
              <a:t>ioncam</a:t>
            </a:r>
            <a:r>
              <a:rPr lang="en-IE" dirty="0"/>
              <a:t> </a:t>
            </a:r>
            <a:r>
              <a:rPr lang="en-IE" dirty="0" err="1"/>
              <a:t>iomlán</a:t>
            </a:r>
            <a:r>
              <a:rPr lang="en-IE" dirty="0"/>
              <a:t> a </a:t>
            </a:r>
            <a:r>
              <a:rPr lang="en-IE" dirty="0" err="1"/>
              <a:t>bheidh</a:t>
            </a:r>
            <a:r>
              <a:rPr lang="en-IE" dirty="0"/>
              <a:t> </a:t>
            </a:r>
            <a:r>
              <a:rPr lang="en-IE" dirty="0" err="1"/>
              <a:t>agat</a:t>
            </a:r>
            <a:endParaRPr lang="en-IE" dirty="0"/>
          </a:p>
          <a:p>
            <a:r>
              <a:rPr lang="en-IE" dirty="0" err="1"/>
              <a:t>sonraí</a:t>
            </a:r>
            <a:r>
              <a:rPr lang="en-IE" dirty="0"/>
              <a:t> </a:t>
            </a:r>
            <a:r>
              <a:rPr lang="en-IE" dirty="0" err="1"/>
              <a:t>cónaitheachta</a:t>
            </a:r>
            <a:r>
              <a:rPr lang="en-IE" dirty="0"/>
              <a:t>, </a:t>
            </a:r>
            <a:r>
              <a:rPr lang="en-IE" dirty="0" err="1"/>
              <a:t>má</a:t>
            </a:r>
            <a:r>
              <a:rPr lang="en-IE" dirty="0"/>
              <a:t> </a:t>
            </a:r>
            <a:r>
              <a:rPr lang="en-IE" dirty="0" err="1"/>
              <a:t>bhog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 go </a:t>
            </a:r>
            <a:r>
              <a:rPr lang="en-IE" dirty="0" err="1"/>
              <a:t>hÉirinn</a:t>
            </a:r>
            <a:r>
              <a:rPr lang="en-IE" dirty="0"/>
              <a:t> le </a:t>
            </a:r>
            <a:r>
              <a:rPr lang="en-IE" dirty="0" err="1"/>
              <a:t>déanaí</a:t>
            </a:r>
            <a:r>
              <a:rPr lang="en-IE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03D5CC2-0938-BA86-CCAD-1E25D886C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7" y="1231396"/>
            <a:ext cx="4457333" cy="5504684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354115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C8A701-4EDF-1ED3-179A-FEA5FED6E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51759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4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6A0A5A-36B3-9822-5874-12C3E1C06A4F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 dirty="0">
                <a:solidFill>
                  <a:srgbClr val="0E101A"/>
                </a:solidFill>
              </a:rPr>
              <a:t>Do </a:t>
            </a:r>
            <a:r>
              <a:rPr lang="en-IE" dirty="0" err="1">
                <a:solidFill>
                  <a:srgbClr val="0E101A"/>
                </a:solidFill>
              </a:rPr>
              <a:t>Chéad</a:t>
            </a:r>
            <a:r>
              <a:rPr lang="en-IE" dirty="0">
                <a:solidFill>
                  <a:srgbClr val="0E101A"/>
                </a:solidFill>
              </a:rPr>
              <a:t> </a:t>
            </a:r>
            <a:r>
              <a:rPr lang="en-IE" dirty="0" err="1">
                <a:solidFill>
                  <a:srgbClr val="0E101A"/>
                </a:solidFill>
              </a:rPr>
              <a:t>Phost</a:t>
            </a:r>
            <a:r>
              <a:rPr lang="en-IE" dirty="0">
                <a:solidFill>
                  <a:srgbClr val="0E101A"/>
                </a:solidFill>
              </a:rPr>
              <a:t> a </a:t>
            </a:r>
            <a:r>
              <a:rPr lang="en-IE" dirty="0" err="1">
                <a:solidFill>
                  <a:srgbClr val="0E101A"/>
                </a:solidFill>
              </a:rPr>
              <a:t>Chlárú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4519492" cy="4675087"/>
          </a:xfrm>
        </p:spPr>
        <p:txBody>
          <a:bodyPr>
            <a:normAutofit/>
          </a:bodyPr>
          <a:lstStyle/>
          <a:p>
            <a:r>
              <a:rPr lang="en-IE" dirty="0" err="1"/>
              <a:t>Beidh</a:t>
            </a:r>
            <a:r>
              <a:rPr lang="en-IE" dirty="0"/>
              <a:t> ort </a:t>
            </a:r>
            <a:r>
              <a:rPr lang="en-IE" b="1" dirty="0" err="1"/>
              <a:t>uimhir</a:t>
            </a:r>
            <a:r>
              <a:rPr lang="en-IE" b="1" dirty="0"/>
              <a:t> </a:t>
            </a:r>
            <a:r>
              <a:rPr lang="en-IE" b="1" dirty="0" err="1"/>
              <a:t>chláraithe</a:t>
            </a:r>
            <a:r>
              <a:rPr lang="en-IE" b="1" dirty="0"/>
              <a:t> </a:t>
            </a:r>
            <a:r>
              <a:rPr lang="en-IE" b="1" dirty="0" err="1"/>
              <a:t>cánach</a:t>
            </a:r>
            <a:r>
              <a:rPr lang="en-IE" b="1" dirty="0"/>
              <a:t> </a:t>
            </a:r>
            <a:r>
              <a:rPr lang="en-IE" b="1" dirty="0" err="1"/>
              <a:t>d'fhostóra</a:t>
            </a:r>
            <a:r>
              <a:rPr lang="en-IE" dirty="0"/>
              <a:t> a chur </a:t>
            </a:r>
            <a:r>
              <a:rPr lang="en-IE" dirty="0" err="1"/>
              <a:t>isteach</a:t>
            </a:r>
            <a:r>
              <a:rPr lang="en-IE" dirty="0"/>
              <a:t>.</a:t>
            </a:r>
          </a:p>
          <a:p>
            <a:r>
              <a:rPr lang="en-IE" dirty="0" err="1"/>
              <a:t>Tá</a:t>
            </a:r>
            <a:r>
              <a:rPr lang="en-IE" dirty="0"/>
              <a:t> </a:t>
            </a:r>
            <a:r>
              <a:rPr lang="en-IE" dirty="0" err="1"/>
              <a:t>seacht</a:t>
            </a:r>
            <a:r>
              <a:rPr lang="en-IE" dirty="0"/>
              <a:t> n-</a:t>
            </a:r>
            <a:r>
              <a:rPr lang="en-IE" dirty="0" err="1"/>
              <a:t>uimhir</a:t>
            </a:r>
            <a:r>
              <a:rPr lang="en-IE" dirty="0"/>
              <a:t> in </a:t>
            </a:r>
            <a:r>
              <a:rPr lang="en-IE" dirty="0" err="1"/>
              <a:t>uimhir</a:t>
            </a:r>
            <a:r>
              <a:rPr lang="en-IE" dirty="0"/>
              <a:t> </a:t>
            </a:r>
            <a:r>
              <a:rPr lang="en-IE" dirty="0" err="1"/>
              <a:t>chláraithe</a:t>
            </a:r>
            <a:r>
              <a:rPr lang="en-IE" dirty="0"/>
              <a:t> </a:t>
            </a:r>
            <a:r>
              <a:rPr lang="en-IE" dirty="0" err="1"/>
              <a:t>cánach</a:t>
            </a:r>
            <a:r>
              <a:rPr lang="en-IE" dirty="0"/>
              <a:t> </a:t>
            </a:r>
            <a:r>
              <a:rPr lang="en-IE" dirty="0" err="1"/>
              <a:t>d'fhostóra</a:t>
            </a:r>
            <a:r>
              <a:rPr lang="en-IE" dirty="0"/>
              <a:t>, </a:t>
            </a:r>
            <a:r>
              <a:rPr lang="en-IE" dirty="0" err="1"/>
              <a:t>agus</a:t>
            </a:r>
            <a:r>
              <a:rPr lang="en-IE" dirty="0"/>
              <a:t> </a:t>
            </a:r>
            <a:r>
              <a:rPr lang="en-IE" dirty="0" err="1"/>
              <a:t>litir</a:t>
            </a:r>
            <a:r>
              <a:rPr lang="en-IE" dirty="0"/>
              <a:t> </a:t>
            </a:r>
            <a:r>
              <a:rPr lang="en-IE" dirty="0" err="1"/>
              <a:t>nó</a:t>
            </a:r>
            <a:r>
              <a:rPr lang="en-IE" dirty="0"/>
              <a:t> </a:t>
            </a:r>
            <a:r>
              <a:rPr lang="en-IE" dirty="0" err="1"/>
              <a:t>dhó</a:t>
            </a:r>
            <a:r>
              <a:rPr lang="en-IE" dirty="0"/>
              <a:t> </a:t>
            </a:r>
            <a:r>
              <a:rPr lang="en-IE" dirty="0" err="1"/>
              <a:t>ina</a:t>
            </a:r>
            <a:r>
              <a:rPr lang="en-IE" dirty="0"/>
              <a:t> </a:t>
            </a:r>
            <a:r>
              <a:rPr lang="en-IE" dirty="0" err="1"/>
              <a:t>dhiaidh</a:t>
            </a:r>
            <a:r>
              <a:rPr lang="en-IE" dirty="0"/>
              <a:t> sin, </a:t>
            </a:r>
            <a:r>
              <a:rPr lang="en-IE" dirty="0" err="1"/>
              <a:t>m.sh</a:t>
            </a:r>
            <a:r>
              <a:rPr lang="en-IE" dirty="0"/>
              <a:t>.</a:t>
            </a:r>
          </a:p>
          <a:p>
            <a:pPr lvl="1"/>
            <a:r>
              <a:rPr lang="en-IE" dirty="0"/>
              <a:t>1234567A </a:t>
            </a:r>
          </a:p>
          <a:p>
            <a:pPr lvl="1"/>
            <a:r>
              <a:rPr lang="en-IE" dirty="0"/>
              <a:t>1234567AA.</a:t>
            </a:r>
          </a:p>
        </p:txBody>
      </p:sp>
      <p:pic>
        <p:nvPicPr>
          <p:cNvPr id="8" name="Content Placeholder 4" descr="Pictiúr de chuid 1 de cláraigh post nó pinsean ag iarraidh ort uimhir chlárúcháin chánach d'fhostóra a chur isteach.">
            <a:extLst>
              <a:ext uri="{FF2B5EF4-FFF2-40B4-BE49-F238E27FC236}">
                <a16:creationId xmlns:a16="http://schemas.microsoft.com/office/drawing/2014/main" id="{05480BA2-FF34-3C9F-490B-84C7F08899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0" r="3090"/>
          <a:stretch/>
        </p:blipFill>
        <p:spPr>
          <a:xfrm>
            <a:off x="6478438" y="1645035"/>
            <a:ext cx="5295924" cy="2926515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94CC993-258F-4C09-113D-801632ED0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5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7A34E4-3DAB-FDFA-525F-3D8D6F506D8D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Do Chéad Phost a Chlárú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804828" cy="4243387"/>
          </a:xfrm>
        </p:spPr>
        <p:txBody>
          <a:bodyPr>
            <a:noAutofit/>
          </a:bodyPr>
          <a:lstStyle/>
          <a:p>
            <a:r>
              <a:rPr lang="en-IE" dirty="0" err="1"/>
              <a:t>Beidh</a:t>
            </a:r>
            <a:r>
              <a:rPr lang="en-IE" dirty="0"/>
              <a:t> </a:t>
            </a:r>
            <a:r>
              <a:rPr lang="en-IE" b="1" dirty="0" err="1"/>
              <a:t>ainm</a:t>
            </a:r>
            <a:r>
              <a:rPr lang="en-IE" b="1" dirty="0"/>
              <a:t> an </a:t>
            </a:r>
            <a:r>
              <a:rPr lang="en-IE" b="1" dirty="0" err="1"/>
              <a:t>chomhlachta</a:t>
            </a:r>
            <a:r>
              <a:rPr lang="en-IE" b="1" dirty="0"/>
              <a:t> le </a:t>
            </a:r>
            <a:r>
              <a:rPr lang="en-IE" b="1" dirty="0" err="1"/>
              <a:t>feiceáil</a:t>
            </a:r>
            <a:r>
              <a:rPr lang="en-IE" b="1" dirty="0"/>
              <a:t> go </a:t>
            </a:r>
            <a:r>
              <a:rPr lang="en-IE" b="1" dirty="0" err="1"/>
              <a:t>huathoibríoch</a:t>
            </a:r>
            <a:r>
              <a:rPr lang="en-IE" dirty="0"/>
              <a:t>, </a:t>
            </a:r>
            <a:r>
              <a:rPr lang="en-IE" dirty="0" err="1"/>
              <a:t>bunaithe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an </a:t>
            </a:r>
            <a:r>
              <a:rPr lang="en-IE" dirty="0" err="1"/>
              <a:t>uimhir</a:t>
            </a:r>
            <a:r>
              <a:rPr lang="en-IE" dirty="0"/>
              <a:t> </a:t>
            </a:r>
            <a:r>
              <a:rPr lang="en-IE" dirty="0" err="1"/>
              <a:t>chláraithe</a:t>
            </a:r>
            <a:r>
              <a:rPr lang="en-IE" dirty="0"/>
              <a:t> </a:t>
            </a:r>
            <a:r>
              <a:rPr lang="en-IE" dirty="0" err="1"/>
              <a:t>cánach</a:t>
            </a:r>
            <a:r>
              <a:rPr lang="en-IE" dirty="0"/>
              <a:t> a </a:t>
            </a:r>
            <a:r>
              <a:rPr lang="en-IE" dirty="0" err="1"/>
              <a:t>chuir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 </a:t>
            </a:r>
            <a:r>
              <a:rPr lang="en-IE" dirty="0" err="1"/>
              <a:t>isteach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an </a:t>
            </a:r>
            <a:r>
              <a:rPr lang="en-IE" dirty="0" err="1"/>
              <a:t>scáileán</a:t>
            </a:r>
            <a:r>
              <a:rPr lang="en-IE" dirty="0"/>
              <a:t> </a:t>
            </a:r>
            <a:r>
              <a:rPr lang="en-IE" dirty="0" err="1"/>
              <a:t>roimhe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.</a:t>
            </a:r>
          </a:p>
          <a:p>
            <a:r>
              <a:rPr lang="en-IE" dirty="0" err="1"/>
              <a:t>B'fhéidir</a:t>
            </a:r>
            <a:r>
              <a:rPr lang="en-IE" dirty="0"/>
              <a:t> </a:t>
            </a:r>
            <a:r>
              <a:rPr lang="en-IE" dirty="0" err="1"/>
              <a:t>nach</a:t>
            </a:r>
            <a:r>
              <a:rPr lang="en-IE" dirty="0"/>
              <a:t> </a:t>
            </a:r>
            <a:r>
              <a:rPr lang="en-IE" dirty="0" err="1"/>
              <a:t>bhfuil</a:t>
            </a:r>
            <a:r>
              <a:rPr lang="en-IE" dirty="0"/>
              <a:t> an t-</a:t>
            </a:r>
            <a:r>
              <a:rPr lang="en-IE" dirty="0" err="1"/>
              <a:t>ainm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an </a:t>
            </a:r>
            <a:r>
              <a:rPr lang="en-IE" dirty="0" err="1"/>
              <a:t>scáileán</a:t>
            </a:r>
            <a:r>
              <a:rPr lang="en-IE" dirty="0"/>
              <a:t> ag </a:t>
            </a:r>
            <a:r>
              <a:rPr lang="en-IE" dirty="0" err="1"/>
              <a:t>teacht</a:t>
            </a:r>
            <a:r>
              <a:rPr lang="en-IE" dirty="0"/>
              <a:t> le </a:t>
            </a:r>
            <a:r>
              <a:rPr lang="en-IE" dirty="0" err="1"/>
              <a:t>hainm</a:t>
            </a:r>
            <a:r>
              <a:rPr lang="en-IE" dirty="0"/>
              <a:t> an </a:t>
            </a:r>
            <a:r>
              <a:rPr lang="en-IE" dirty="0" err="1"/>
              <a:t>chomhlachta</a:t>
            </a:r>
            <a:r>
              <a:rPr lang="en-IE" dirty="0"/>
              <a:t>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eolas</a:t>
            </a:r>
            <a:r>
              <a:rPr lang="en-IE" dirty="0"/>
              <a:t> </a:t>
            </a:r>
            <a:r>
              <a:rPr lang="en-IE" dirty="0" err="1"/>
              <a:t>agat</a:t>
            </a:r>
            <a:r>
              <a:rPr lang="en-IE" dirty="0"/>
              <a:t>, mar go </a:t>
            </a:r>
            <a:r>
              <a:rPr lang="en-IE" dirty="0" err="1"/>
              <a:t>mbíonn</a:t>
            </a:r>
            <a:r>
              <a:rPr lang="en-IE" dirty="0"/>
              <a:t> </a:t>
            </a:r>
            <a:r>
              <a:rPr lang="en-IE" b="1" dirty="0" err="1"/>
              <a:t>ainm</a:t>
            </a:r>
            <a:r>
              <a:rPr lang="en-IE" b="1" dirty="0"/>
              <a:t> </a:t>
            </a:r>
            <a:r>
              <a:rPr lang="en-IE" b="1" dirty="0" err="1"/>
              <a:t>gnó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 </a:t>
            </a:r>
            <a:r>
              <a:rPr lang="en-IE" b="1" dirty="0" err="1"/>
              <a:t>ainm</a:t>
            </a:r>
            <a:r>
              <a:rPr lang="en-IE" b="1" dirty="0"/>
              <a:t> </a:t>
            </a:r>
            <a:r>
              <a:rPr lang="en-IE" b="1" dirty="0" err="1"/>
              <a:t>trádála</a:t>
            </a:r>
            <a:r>
              <a:rPr lang="en-IE" dirty="0"/>
              <a:t> ag </a:t>
            </a:r>
            <a:r>
              <a:rPr lang="en-IE" b="1" dirty="0" err="1"/>
              <a:t>roinnt</a:t>
            </a:r>
            <a:r>
              <a:rPr lang="en-IE" b="1" dirty="0"/>
              <a:t> </a:t>
            </a:r>
            <a:r>
              <a:rPr lang="en-IE" b="1" dirty="0" err="1"/>
              <a:t>comhlachtaí</a:t>
            </a:r>
            <a:r>
              <a:rPr lang="en-IE" dirty="0"/>
              <a:t>.</a:t>
            </a:r>
          </a:p>
        </p:txBody>
      </p:sp>
      <p:pic>
        <p:nvPicPr>
          <p:cNvPr id="5" name="Content Placeholder 11" descr="Pictiúr de chuid 1 de cláraigh post nó pinsean ag iarraidh ort sonraí breise a chur isteach, lena n-áirítear dáta tosaithe an phoist agus minicíocht na híocaíochta">
            <a:extLst>
              <a:ext uri="{FF2B5EF4-FFF2-40B4-BE49-F238E27FC236}">
                <a16:creationId xmlns:a16="http://schemas.microsoft.com/office/drawing/2014/main" id="{F79DB8C3-C419-25B1-8565-396CB4F9154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15201" y="1593057"/>
            <a:ext cx="3558856" cy="5015060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143A3D6-095C-8371-7F62-70686763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6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75D26A-463F-4F4D-7926-9A59C4604A67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 dirty="0">
                <a:solidFill>
                  <a:srgbClr val="0E101A"/>
                </a:solidFill>
              </a:rPr>
              <a:t>Do </a:t>
            </a:r>
            <a:r>
              <a:rPr lang="en-IE" dirty="0" err="1">
                <a:solidFill>
                  <a:srgbClr val="0E101A"/>
                </a:solidFill>
              </a:rPr>
              <a:t>Chéad</a:t>
            </a:r>
            <a:r>
              <a:rPr lang="en-IE" dirty="0">
                <a:solidFill>
                  <a:srgbClr val="0E101A"/>
                </a:solidFill>
              </a:rPr>
              <a:t> </a:t>
            </a:r>
            <a:r>
              <a:rPr lang="en-IE" dirty="0" err="1">
                <a:solidFill>
                  <a:srgbClr val="0E101A"/>
                </a:solidFill>
              </a:rPr>
              <a:t>Phost</a:t>
            </a:r>
            <a:r>
              <a:rPr lang="en-IE" dirty="0">
                <a:solidFill>
                  <a:srgbClr val="0E101A"/>
                </a:solidFill>
              </a:rPr>
              <a:t> a </a:t>
            </a:r>
            <a:r>
              <a:rPr lang="en-IE" dirty="0" err="1">
                <a:solidFill>
                  <a:srgbClr val="0E101A"/>
                </a:solidFill>
              </a:rPr>
              <a:t>Chlárú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804828" cy="4243387"/>
          </a:xfrm>
        </p:spPr>
        <p:txBody>
          <a:bodyPr>
            <a:noAutofit/>
          </a:bodyPr>
          <a:lstStyle/>
          <a:p>
            <a:r>
              <a:rPr lang="en-IE" dirty="0" err="1"/>
              <a:t>Iarrfar</a:t>
            </a:r>
            <a:r>
              <a:rPr lang="en-IE" dirty="0"/>
              <a:t> ort </a:t>
            </a:r>
            <a:r>
              <a:rPr lang="en-IE" b="1" dirty="0"/>
              <a:t>an </a:t>
            </a:r>
            <a:r>
              <a:rPr lang="en-IE" b="1" dirty="0" err="1"/>
              <a:t>tionscal</a:t>
            </a:r>
            <a:r>
              <a:rPr lang="en-IE" dirty="0"/>
              <a:t> </a:t>
            </a:r>
            <a:r>
              <a:rPr lang="en-IE" dirty="0" err="1"/>
              <a:t>ina</a:t>
            </a:r>
            <a:r>
              <a:rPr lang="en-IE" dirty="0"/>
              <a:t> </a:t>
            </a:r>
            <a:r>
              <a:rPr lang="en-IE" dirty="0" err="1"/>
              <a:t>bhfuil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 ag </a:t>
            </a:r>
            <a:r>
              <a:rPr lang="en-IE" dirty="0" err="1"/>
              <a:t>obair</a:t>
            </a:r>
            <a:r>
              <a:rPr lang="en-IE" dirty="0"/>
              <a:t> </a:t>
            </a:r>
            <a:r>
              <a:rPr lang="en-IE" b="1" dirty="0"/>
              <a:t>a </a:t>
            </a:r>
            <a:r>
              <a:rPr lang="en-IE" b="1" dirty="0" err="1"/>
              <a:t>roghnú</a:t>
            </a:r>
            <a:r>
              <a:rPr lang="en-IE" b="1" dirty="0"/>
              <a:t>.</a:t>
            </a:r>
            <a:endParaRPr lang="en-IE" dirty="0"/>
          </a:p>
          <a:p>
            <a:r>
              <a:rPr lang="en-IE" dirty="0"/>
              <a:t>Mura </a:t>
            </a:r>
            <a:r>
              <a:rPr lang="en-IE" dirty="0" err="1"/>
              <a:t>bhfuil</a:t>
            </a:r>
            <a:r>
              <a:rPr lang="en-IE" dirty="0"/>
              <a:t> </a:t>
            </a:r>
            <a:r>
              <a:rPr lang="en-IE" dirty="0" err="1"/>
              <a:t>aon</a:t>
            </a:r>
            <a:r>
              <a:rPr lang="en-IE" dirty="0"/>
              <a:t> </a:t>
            </a:r>
            <a:r>
              <a:rPr lang="en-IE" dirty="0" err="1"/>
              <a:t>cheann</a:t>
            </a:r>
            <a:r>
              <a:rPr lang="en-IE" dirty="0"/>
              <a:t> de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tionscail</a:t>
            </a:r>
            <a:r>
              <a:rPr lang="en-IE" dirty="0"/>
              <a:t> </a:t>
            </a:r>
            <a:r>
              <a:rPr lang="en-IE" dirty="0" err="1"/>
              <a:t>poist</a:t>
            </a:r>
            <a:r>
              <a:rPr lang="en-IE" dirty="0"/>
              <a:t> ag </a:t>
            </a:r>
            <a:r>
              <a:rPr lang="en-IE" dirty="0" err="1"/>
              <a:t>teacht</a:t>
            </a:r>
            <a:r>
              <a:rPr lang="en-IE" dirty="0"/>
              <a:t> le do </a:t>
            </a:r>
            <a:r>
              <a:rPr lang="en-IE" dirty="0" err="1"/>
              <a:t>phost</a:t>
            </a:r>
            <a:r>
              <a:rPr lang="en-IE" dirty="0"/>
              <a:t>, </a:t>
            </a:r>
            <a:r>
              <a:rPr lang="en-IE" dirty="0" err="1"/>
              <a:t>cliceáil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an </a:t>
            </a:r>
            <a:r>
              <a:rPr lang="en-IE" dirty="0" err="1"/>
              <a:t>rogha</a:t>
            </a:r>
            <a:r>
              <a:rPr lang="en-IE" dirty="0"/>
              <a:t> ag an </a:t>
            </a:r>
            <a:r>
              <a:rPr lang="en-IE" dirty="0" err="1"/>
              <a:t>mbarr</a:t>
            </a:r>
            <a:r>
              <a:rPr lang="en-IE" dirty="0"/>
              <a:t> '</a:t>
            </a:r>
            <a:r>
              <a:rPr lang="en-IE" dirty="0" err="1"/>
              <a:t>Níl</a:t>
            </a:r>
            <a:r>
              <a:rPr lang="en-IE" dirty="0"/>
              <a:t> – </a:t>
            </a:r>
            <a:r>
              <a:rPr lang="en-IE" dirty="0" err="1"/>
              <a:t>níl</a:t>
            </a:r>
            <a:r>
              <a:rPr lang="en-IE" dirty="0"/>
              <a:t> an </a:t>
            </a:r>
            <a:r>
              <a:rPr lang="en-IE" dirty="0" err="1"/>
              <a:t>tionscal</a:t>
            </a:r>
            <a:r>
              <a:rPr lang="en-IE" dirty="0"/>
              <a:t> </a:t>
            </a:r>
            <a:r>
              <a:rPr lang="en-IE" dirty="0" err="1"/>
              <a:t>cuí</a:t>
            </a:r>
            <a:r>
              <a:rPr lang="en-IE" dirty="0"/>
              <a:t> </a:t>
            </a:r>
            <a:r>
              <a:rPr lang="en-IE" dirty="0" err="1"/>
              <a:t>liostaithe</a:t>
            </a:r>
            <a:r>
              <a:rPr lang="en-IE" dirty="0"/>
              <a:t> </a:t>
            </a:r>
            <a:r>
              <a:rPr lang="en-IE" dirty="0" err="1"/>
              <a:t>thíos</a:t>
            </a:r>
            <a:r>
              <a:rPr lang="en-IE" dirty="0"/>
              <a:t>'.</a:t>
            </a:r>
          </a:p>
        </p:txBody>
      </p:sp>
      <p:pic>
        <p:nvPicPr>
          <p:cNvPr id="6" name="Content Placeholder 4" descr="Pictiúr den leathanach ag iarraidh ort an tionscal a roghnú a dtagann do phost laistigh de">
            <a:extLst>
              <a:ext uri="{FF2B5EF4-FFF2-40B4-BE49-F238E27FC236}">
                <a16:creationId xmlns:a16="http://schemas.microsoft.com/office/drawing/2014/main" id="{52E28ACA-3226-D40D-53B3-002C5BD468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36583" y="1595360"/>
            <a:ext cx="3442184" cy="5049765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1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82B-8871-9811-878D-E47214FA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Spriocanna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Foghlama</a:t>
            </a:r>
            <a:endParaRPr lang="en-GB" sz="40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Deilbhín a léiríonn spriocanna foghlama">
            <a:extLst>
              <a:ext uri="{FF2B5EF4-FFF2-40B4-BE49-F238E27FC236}">
                <a16:creationId xmlns:a16="http://schemas.microsoft.com/office/drawing/2014/main" id="{3C22F76D-FE83-1FB9-13A7-9BB6579530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8300" y="1022835"/>
            <a:ext cx="1307132" cy="13071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90844-E1BE-49F8-D991-B0CA6EEBEC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Ag </a:t>
            </a:r>
            <a:r>
              <a:rPr lang="en-GB" dirty="0" err="1"/>
              <a:t>deireadh</a:t>
            </a:r>
            <a:r>
              <a:rPr lang="en-GB" dirty="0"/>
              <a:t> an </a:t>
            </a:r>
            <a:r>
              <a:rPr lang="en-GB" dirty="0" err="1"/>
              <a:t>aonaid</a:t>
            </a:r>
            <a:r>
              <a:rPr lang="en-GB" dirty="0"/>
              <a:t>, </a:t>
            </a:r>
            <a:r>
              <a:rPr lang="en-GB" dirty="0" err="1"/>
              <a:t>beidh</a:t>
            </a:r>
            <a:r>
              <a:rPr lang="en-GB" dirty="0"/>
              <a:t> </a:t>
            </a:r>
            <a:r>
              <a:rPr lang="en-GB" dirty="0" err="1"/>
              <a:t>mé</a:t>
            </a:r>
            <a:r>
              <a:rPr lang="en-GB" dirty="0"/>
              <a:t> in </a:t>
            </a:r>
            <a:r>
              <a:rPr lang="en-GB" dirty="0" err="1"/>
              <a:t>ann</a:t>
            </a:r>
            <a:r>
              <a:rPr lang="en-GB" dirty="0"/>
              <a:t>:</a:t>
            </a:r>
            <a:endParaRPr lang="en-GB" sz="1600" dirty="0">
              <a:highlight>
                <a:srgbClr val="FFFF00"/>
              </a:highlight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D413575F-6B7D-B51A-E0E5-15B031156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42076"/>
              </p:ext>
            </p:extLst>
          </p:nvPr>
        </p:nvGraphicFramePr>
        <p:xfrm>
          <a:off x="1760537" y="2509855"/>
          <a:ext cx="10073763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317">
                  <a:extLst>
                    <a:ext uri="{9D8B030D-6E8A-4147-A177-3AD203B41FA5}">
                      <a16:colId xmlns:a16="http://schemas.microsoft.com/office/drawing/2014/main" val="2970168207"/>
                    </a:ext>
                  </a:extLst>
                </a:gridCol>
                <a:gridCol w="9597446">
                  <a:extLst>
                    <a:ext uri="{9D8B030D-6E8A-4147-A177-3AD203B41FA5}">
                      <a16:colId xmlns:a16="http://schemas.microsoft.com/office/drawing/2014/main" val="1851833650"/>
                    </a:ext>
                  </a:extLst>
                </a:gridCol>
              </a:tblGrid>
              <a:tr h="4688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54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Clárú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 </a:t>
                      </a:r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haghaidh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moChúrsaí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66760"/>
                  </a:ext>
                </a:extLst>
              </a:tr>
              <a:tr h="48536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54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chéad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phost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chlárú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moChúrsaí</a:t>
                      </a:r>
                      <a:endParaRPr lang="en-GB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902168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54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Nascleanúint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roghanna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féinseirbhíse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atá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fáil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moChúrsaí</a:t>
                      </a:r>
                      <a:endParaRPr lang="en-GB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19242"/>
                  </a:ext>
                </a:extLst>
              </a:tr>
              <a:tr h="17846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54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Roinnt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tascanna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coitianta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moChúrsaí</a:t>
                      </a:r>
                      <a:endParaRPr lang="en-GB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9633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8C4848-5253-7CAC-BED9-1BFE6CB68C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143A3D6-095C-8371-7F62-70686763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7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75D26A-463F-4F4D-7926-9A59C4604A67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 dirty="0">
                <a:solidFill>
                  <a:srgbClr val="0E101A"/>
                </a:solidFill>
              </a:rPr>
              <a:t>Do </a:t>
            </a:r>
            <a:r>
              <a:rPr lang="en-IE" dirty="0" err="1">
                <a:solidFill>
                  <a:srgbClr val="0E101A"/>
                </a:solidFill>
              </a:rPr>
              <a:t>Chéad</a:t>
            </a:r>
            <a:r>
              <a:rPr lang="en-IE" dirty="0">
                <a:solidFill>
                  <a:srgbClr val="0E101A"/>
                </a:solidFill>
              </a:rPr>
              <a:t> </a:t>
            </a:r>
            <a:r>
              <a:rPr lang="en-IE" dirty="0" err="1">
                <a:solidFill>
                  <a:srgbClr val="0E101A"/>
                </a:solidFill>
              </a:rPr>
              <a:t>Phost</a:t>
            </a:r>
            <a:r>
              <a:rPr lang="en-IE" dirty="0">
                <a:solidFill>
                  <a:srgbClr val="0E101A"/>
                </a:solidFill>
              </a:rPr>
              <a:t> a </a:t>
            </a:r>
            <a:r>
              <a:rPr lang="en-IE" dirty="0" err="1">
                <a:solidFill>
                  <a:srgbClr val="0E101A"/>
                </a:solidFill>
              </a:rPr>
              <a:t>Chlárú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5804828" cy="4243387"/>
          </a:xfrm>
        </p:spPr>
        <p:txBody>
          <a:bodyPr>
            <a:noAutofit/>
          </a:bodyPr>
          <a:lstStyle/>
          <a:p>
            <a:r>
              <a:rPr lang="en-IE" dirty="0" err="1"/>
              <a:t>Iarrfar</a:t>
            </a:r>
            <a:r>
              <a:rPr lang="en-IE" dirty="0"/>
              <a:t> ort an </a:t>
            </a:r>
            <a:r>
              <a:rPr lang="en-IE" dirty="0" err="1"/>
              <a:t>rogha</a:t>
            </a:r>
            <a:r>
              <a:rPr lang="en-IE" dirty="0"/>
              <a:t> is </a:t>
            </a:r>
            <a:r>
              <a:rPr lang="en-IE" dirty="0" err="1"/>
              <a:t>fearr</a:t>
            </a:r>
            <a:r>
              <a:rPr lang="en-IE" dirty="0"/>
              <a:t> a </a:t>
            </a:r>
            <a:r>
              <a:rPr lang="en-IE" dirty="0" err="1"/>
              <a:t>chuireann</a:t>
            </a:r>
            <a:r>
              <a:rPr lang="en-IE" dirty="0"/>
              <a:t> </a:t>
            </a:r>
            <a:r>
              <a:rPr lang="en-IE" dirty="0" err="1"/>
              <a:t>síos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do </a:t>
            </a:r>
            <a:r>
              <a:rPr lang="en-IE" dirty="0" err="1"/>
              <a:t>stádas</a:t>
            </a:r>
            <a:r>
              <a:rPr lang="en-IE" dirty="0"/>
              <a:t> </a:t>
            </a:r>
            <a:r>
              <a:rPr lang="en-IE" dirty="0" err="1"/>
              <a:t>cónaitheachta</a:t>
            </a:r>
            <a:r>
              <a:rPr lang="en-IE" dirty="0"/>
              <a:t> a </a:t>
            </a:r>
            <a:r>
              <a:rPr lang="en-IE" dirty="0" err="1"/>
              <a:t>roghnú</a:t>
            </a:r>
            <a:r>
              <a:rPr lang="en-IE" dirty="0"/>
              <a:t>.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2E28ACA-3226-D40D-53B3-002C5BD468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81800" y="1743009"/>
            <a:ext cx="5055483" cy="4858618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DF65D74-866B-8230-4559-B8D9848D4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8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1B455E-B868-5FEE-CB03-DFF573B3D7F5}"/>
              </a:ext>
            </a:extLst>
          </p:cNvPr>
          <p:cNvSpPr txBox="1">
            <a:spLocks/>
          </p:cNvSpPr>
          <p:nvPr/>
        </p:nvSpPr>
        <p:spPr>
          <a:xfrm>
            <a:off x="1765616" y="917501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Do Chéad Phost a Chlárú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4510-8795-85D2-A377-CDD2F29CE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4532262" cy="4243387"/>
          </a:xfrm>
        </p:spPr>
        <p:txBody>
          <a:bodyPr>
            <a:noAutofit/>
          </a:bodyPr>
          <a:lstStyle/>
          <a:p>
            <a:r>
              <a:rPr lang="en-IE" dirty="0" err="1"/>
              <a:t>Beidh</a:t>
            </a:r>
            <a:r>
              <a:rPr lang="en-IE" dirty="0"/>
              <a:t> ort </a:t>
            </a:r>
            <a:r>
              <a:rPr lang="en-IE" b="1" dirty="0" err="1"/>
              <a:t>cinneadh</a:t>
            </a:r>
            <a:r>
              <a:rPr lang="en-IE" b="1" dirty="0"/>
              <a:t> a </a:t>
            </a:r>
            <a:r>
              <a:rPr lang="en-IE" b="1" dirty="0" err="1"/>
              <a:t>dhéanamh</a:t>
            </a:r>
            <a:r>
              <a:rPr lang="en-IE" dirty="0"/>
              <a:t> an </a:t>
            </a:r>
            <a:r>
              <a:rPr lang="en-IE" dirty="0" err="1"/>
              <a:t>mbeidh</a:t>
            </a:r>
            <a:r>
              <a:rPr lang="en-IE" dirty="0"/>
              <a:t> </a:t>
            </a:r>
            <a:r>
              <a:rPr lang="en-IE" b="1" dirty="0" err="1"/>
              <a:t>d'ioncam</a:t>
            </a:r>
            <a:r>
              <a:rPr lang="en-IE" b="1" dirty="0"/>
              <a:t> </a:t>
            </a:r>
            <a:r>
              <a:rPr lang="en-IE" b="1" dirty="0" err="1"/>
              <a:t>iomlán</a:t>
            </a:r>
            <a:r>
              <a:rPr lang="en-IE" dirty="0"/>
              <a:t> (</a:t>
            </a:r>
            <a:r>
              <a:rPr lang="en-IE" dirty="0" err="1"/>
              <a:t>gan</a:t>
            </a:r>
            <a:r>
              <a:rPr lang="en-IE" dirty="0"/>
              <a:t> </a:t>
            </a:r>
            <a:r>
              <a:rPr lang="en-IE" dirty="0" err="1"/>
              <a:t>íocaíochtaí</a:t>
            </a:r>
            <a:r>
              <a:rPr lang="en-IE" dirty="0"/>
              <a:t> </a:t>
            </a:r>
            <a:r>
              <a:rPr lang="en-IE" dirty="0" err="1"/>
              <a:t>ón</a:t>
            </a:r>
            <a:r>
              <a:rPr lang="en-IE" dirty="0"/>
              <a:t> </a:t>
            </a:r>
            <a:r>
              <a:rPr lang="en-IE" dirty="0" err="1"/>
              <a:t>Roinn</a:t>
            </a:r>
            <a:r>
              <a:rPr lang="en-IE" dirty="0"/>
              <a:t> </a:t>
            </a:r>
            <a:r>
              <a:rPr lang="en-IE" dirty="0" err="1"/>
              <a:t>Coimirce</a:t>
            </a:r>
            <a:r>
              <a:rPr lang="en-IE" dirty="0"/>
              <a:t> </a:t>
            </a:r>
            <a:r>
              <a:rPr lang="en-IE" dirty="0" err="1"/>
              <a:t>Sóisialaí</a:t>
            </a:r>
            <a:r>
              <a:rPr lang="en-IE" dirty="0"/>
              <a:t> </a:t>
            </a:r>
            <a:r>
              <a:rPr lang="en-IE" dirty="0" err="1"/>
              <a:t>san</a:t>
            </a:r>
            <a:r>
              <a:rPr lang="en-IE" dirty="0"/>
              <a:t> </a:t>
            </a:r>
            <a:r>
              <a:rPr lang="en-IE" dirty="0" err="1"/>
              <a:t>áireamh</a:t>
            </a:r>
            <a:r>
              <a:rPr lang="en-IE" dirty="0"/>
              <a:t>) </a:t>
            </a:r>
            <a:r>
              <a:rPr lang="en-IE" b="1" dirty="0" err="1"/>
              <a:t>níos</a:t>
            </a:r>
            <a:r>
              <a:rPr lang="en-IE" b="1" dirty="0"/>
              <a:t> </a:t>
            </a:r>
            <a:r>
              <a:rPr lang="en-IE" b="1" dirty="0" err="1"/>
              <a:t>lú</a:t>
            </a:r>
            <a:r>
              <a:rPr lang="en-IE" b="1" dirty="0"/>
              <a:t> </a:t>
            </a:r>
            <a:r>
              <a:rPr lang="en-IE" b="1" dirty="0" err="1"/>
              <a:t>ná</a:t>
            </a:r>
            <a:r>
              <a:rPr lang="en-IE" b="1" dirty="0"/>
              <a:t> €13,000.</a:t>
            </a:r>
            <a:endParaRPr lang="en-IE" dirty="0"/>
          </a:p>
          <a:p>
            <a:r>
              <a:rPr lang="en-IE" dirty="0" err="1"/>
              <a:t>Bunaithe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aonaid</a:t>
            </a:r>
            <a:r>
              <a:rPr lang="en-IE" dirty="0"/>
              <a:t> </a:t>
            </a:r>
            <a:r>
              <a:rPr lang="en-IE" dirty="0" err="1"/>
              <a:t>roimhe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, an </a:t>
            </a:r>
            <a:r>
              <a:rPr lang="en-IE" dirty="0" err="1"/>
              <a:t>bhfuil</a:t>
            </a:r>
            <a:r>
              <a:rPr lang="en-IE" dirty="0"/>
              <a:t> a </a:t>
            </a:r>
            <a:r>
              <a:rPr lang="en-IE" dirty="0" err="1"/>
              <a:t>fhios</a:t>
            </a:r>
            <a:r>
              <a:rPr lang="en-IE" dirty="0"/>
              <a:t> </a:t>
            </a:r>
            <a:r>
              <a:rPr lang="en-IE" dirty="0" err="1"/>
              <a:t>agat</a:t>
            </a:r>
            <a:r>
              <a:rPr lang="en-IE" dirty="0"/>
              <a:t> </a:t>
            </a:r>
            <a:r>
              <a:rPr lang="en-IE" dirty="0" err="1"/>
              <a:t>cén</a:t>
            </a:r>
            <a:r>
              <a:rPr lang="en-IE" dirty="0"/>
              <a:t> </a:t>
            </a:r>
            <a:r>
              <a:rPr lang="en-IE" dirty="0" err="1"/>
              <a:t>fáth</a:t>
            </a:r>
            <a:r>
              <a:rPr lang="en-IE" dirty="0"/>
              <a:t> a </a:t>
            </a:r>
            <a:r>
              <a:rPr lang="en-IE" dirty="0" err="1"/>
              <a:t>gcuirtear</a:t>
            </a:r>
            <a:r>
              <a:rPr lang="en-IE" dirty="0"/>
              <a:t> an </a:t>
            </a:r>
            <a:r>
              <a:rPr lang="en-IE" dirty="0" err="1"/>
              <a:t>cheist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?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E5C5A0A0-C9CC-4C67-9FA6-D4671D677C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5" r="445"/>
          <a:stretch/>
        </p:blipFill>
        <p:spPr>
          <a:xfrm>
            <a:off x="6445143" y="1593320"/>
            <a:ext cx="5342021" cy="4090550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6CCEA84-E2EC-245A-08EE-CEBAF75FD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59851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9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C3482D-DAA8-7D8D-6A93-AC9D985A66A8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Do Chéad Phost a Chlárú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EC06C-D193-B487-6CFF-E60E63A42D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56552" y="1499957"/>
            <a:ext cx="3800639" cy="5279662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</p:spTree>
    <p:extLst>
      <p:ext uri="{BB962C8B-B14F-4D97-AF65-F5344CB8AC3E}">
        <p14:creationId xmlns:p14="http://schemas.microsoft.com/office/powerpoint/2010/main" val="1987795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572D8EC-11A0-61D7-B09A-F05EDCA35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Do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Chéad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Phost</a:t>
            </a:r>
            <a:r>
              <a:rPr lang="en-IE" b="1" dirty="0">
                <a:solidFill>
                  <a:srgbClr val="0E101A"/>
                </a:solidFill>
                <a:effectLst/>
              </a:rPr>
              <a:t> a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Chlárú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10</a:t>
            </a:r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E669F4-2C2F-E078-12B4-5BF1895EA55D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 dirty="0">
                <a:solidFill>
                  <a:srgbClr val="0E101A"/>
                </a:solidFill>
              </a:rPr>
              <a:t>Do </a:t>
            </a:r>
            <a:r>
              <a:rPr lang="en-IE" dirty="0" err="1">
                <a:solidFill>
                  <a:srgbClr val="0E101A"/>
                </a:solidFill>
              </a:rPr>
              <a:t>Chéad</a:t>
            </a:r>
            <a:r>
              <a:rPr lang="en-IE" dirty="0">
                <a:solidFill>
                  <a:srgbClr val="0E101A"/>
                </a:solidFill>
              </a:rPr>
              <a:t> </a:t>
            </a:r>
            <a:r>
              <a:rPr lang="en-IE" dirty="0" err="1">
                <a:solidFill>
                  <a:srgbClr val="0E101A"/>
                </a:solidFill>
              </a:rPr>
              <a:t>Phost</a:t>
            </a:r>
            <a:r>
              <a:rPr lang="en-IE" dirty="0">
                <a:solidFill>
                  <a:srgbClr val="0E101A"/>
                </a:solidFill>
              </a:rPr>
              <a:t> a </a:t>
            </a:r>
            <a:r>
              <a:rPr lang="en-IE" dirty="0" err="1">
                <a:solidFill>
                  <a:srgbClr val="0E101A"/>
                </a:solidFill>
              </a:rPr>
              <a:t>Chlárú</a:t>
            </a:r>
            <a:endParaRPr lang="en-US" dirty="0"/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8558C17B-D06C-E7B2-479D-70EB2DB1DDB4}"/>
              </a:ext>
            </a:extLst>
          </p:cNvPr>
          <p:cNvSpPr/>
          <p:nvPr/>
        </p:nvSpPr>
        <p:spPr>
          <a:xfrm>
            <a:off x="2235786" y="2641320"/>
            <a:ext cx="2787309" cy="2146415"/>
          </a:xfrm>
          <a:custGeom>
            <a:avLst/>
            <a:gdLst>
              <a:gd name="connsiteX0" fmla="*/ 0 w 1614825"/>
              <a:gd name="connsiteY0" fmla="*/ 0 h 807219"/>
              <a:gd name="connsiteX1" fmla="*/ 1614825 w 1614825"/>
              <a:gd name="connsiteY1" fmla="*/ 0 h 807219"/>
              <a:gd name="connsiteX2" fmla="*/ 1614825 w 1614825"/>
              <a:gd name="connsiteY2" fmla="*/ 807219 h 807219"/>
              <a:gd name="connsiteX3" fmla="*/ 0 w 1614825"/>
              <a:gd name="connsiteY3" fmla="*/ 807219 h 807219"/>
              <a:gd name="connsiteX4" fmla="*/ 0 w 1614825"/>
              <a:gd name="connsiteY4" fmla="*/ 0 h 8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825" h="807219">
                <a:moveTo>
                  <a:pt x="0" y="0"/>
                </a:moveTo>
                <a:lnTo>
                  <a:pt x="1614825" y="0"/>
                </a:lnTo>
                <a:lnTo>
                  <a:pt x="1614825" y="807219"/>
                </a:lnTo>
                <a:lnTo>
                  <a:pt x="0" y="807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Seolann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treoracha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chuig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d'fhostóir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insint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chaoi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ghearradh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ort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úsáid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bhaint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Fógra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Párolla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gCoimisinéirí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(FPCI).</a:t>
            </a: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1C8E37A0-3031-B0AB-C4F2-48FBA04D0E5E}"/>
              </a:ext>
            </a:extLst>
          </p:cNvPr>
          <p:cNvSpPr/>
          <p:nvPr/>
        </p:nvSpPr>
        <p:spPr>
          <a:xfrm>
            <a:off x="5130574" y="4030393"/>
            <a:ext cx="2602226" cy="2262875"/>
          </a:xfrm>
          <a:custGeom>
            <a:avLst/>
            <a:gdLst>
              <a:gd name="connsiteX0" fmla="*/ 0 w 1614825"/>
              <a:gd name="connsiteY0" fmla="*/ 0 h 807219"/>
              <a:gd name="connsiteX1" fmla="*/ 1614825 w 1614825"/>
              <a:gd name="connsiteY1" fmla="*/ 0 h 807219"/>
              <a:gd name="connsiteX2" fmla="*/ 1614825 w 1614825"/>
              <a:gd name="connsiteY2" fmla="*/ 807219 h 807219"/>
              <a:gd name="connsiteX3" fmla="*/ 0 w 1614825"/>
              <a:gd name="connsiteY3" fmla="*/ 807219 h 807219"/>
              <a:gd name="connsiteX4" fmla="*/ 0 w 1614825"/>
              <a:gd name="connsiteY4" fmla="*/ 0 h 8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825" h="807219">
                <a:moveTo>
                  <a:pt x="0" y="0"/>
                </a:moveTo>
                <a:lnTo>
                  <a:pt x="1614825" y="0"/>
                </a:lnTo>
                <a:lnTo>
                  <a:pt x="1614825" y="807219"/>
                </a:lnTo>
                <a:lnTo>
                  <a:pt x="0" y="807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Glacann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d'fhostóir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Cháin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 MSU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ÁSPC ó do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seoltar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chuig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é.</a:t>
            </a:r>
            <a:endParaRPr lang="en-GB" sz="2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890846A-3E8C-C5BF-5F97-7060061CB418}"/>
              </a:ext>
            </a:extLst>
          </p:cNvPr>
          <p:cNvSpPr/>
          <p:nvPr/>
        </p:nvSpPr>
        <p:spPr>
          <a:xfrm>
            <a:off x="8312812" y="2740152"/>
            <a:ext cx="2225824" cy="1854759"/>
          </a:xfrm>
          <a:custGeom>
            <a:avLst/>
            <a:gdLst>
              <a:gd name="connsiteX0" fmla="*/ 0 w 1614825"/>
              <a:gd name="connsiteY0" fmla="*/ 0 h 807219"/>
              <a:gd name="connsiteX1" fmla="*/ 1614825 w 1614825"/>
              <a:gd name="connsiteY1" fmla="*/ 0 h 807219"/>
              <a:gd name="connsiteX2" fmla="*/ 1614825 w 1614825"/>
              <a:gd name="connsiteY2" fmla="*/ 807219 h 807219"/>
              <a:gd name="connsiteX3" fmla="*/ 0 w 1614825"/>
              <a:gd name="connsiteY3" fmla="*/ 807219 h 807219"/>
              <a:gd name="connsiteX4" fmla="*/ 0 w 1614825"/>
              <a:gd name="connsiteY4" fmla="*/ 0 h 8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825" h="807219">
                <a:moveTo>
                  <a:pt x="0" y="0"/>
                </a:moveTo>
                <a:lnTo>
                  <a:pt x="1614825" y="0"/>
                </a:lnTo>
                <a:lnTo>
                  <a:pt x="1614825" y="807219"/>
                </a:lnTo>
                <a:lnTo>
                  <a:pt x="0" y="807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Faigheann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dhuillín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lúide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aon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Cháin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 MSU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ÁSPC.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A5C6B0-C620-4AD3-DD7F-0172BB561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8712" y="1880494"/>
            <a:ext cx="3882466" cy="3528528"/>
            <a:chOff x="7163881" y="2277613"/>
            <a:chExt cx="2263683" cy="20573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4A2A7B7-38E3-BBDB-E00C-5CAC293A8E2E}"/>
                </a:ext>
              </a:extLst>
            </p:cNvPr>
            <p:cNvGrpSpPr/>
            <p:nvPr/>
          </p:nvGrpSpPr>
          <p:grpSpPr>
            <a:xfrm>
              <a:off x="7163881" y="2277613"/>
              <a:ext cx="2052089" cy="2057316"/>
              <a:chOff x="7288419" y="2256449"/>
              <a:chExt cx="1838648" cy="1843334"/>
            </a:xfrm>
          </p:grpSpPr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D5066B54-D8A1-035F-CEEF-C3D76D4D18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6200000">
                <a:off x="7288419" y="2261135"/>
                <a:ext cx="1838648" cy="1838648"/>
              </a:xfrm>
              <a:prstGeom prst="arc">
                <a:avLst>
                  <a:gd name="adj1" fmla="val 16200000"/>
                  <a:gd name="adj2" fmla="val 4951837"/>
                </a:avLst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E90755E0-BF40-D8D7-C81D-94E64CE4FB9C}"/>
                  </a:ext>
                </a:extLst>
              </p:cNvPr>
              <p:cNvSpPr/>
              <p:nvPr/>
            </p:nvSpPr>
            <p:spPr>
              <a:xfrm rot="10800000">
                <a:off x="7288419" y="2256449"/>
                <a:ext cx="1838648" cy="1838648"/>
              </a:xfrm>
              <a:prstGeom prst="arc">
                <a:avLst/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404602D5-21B8-B460-3CCE-4D9B8647F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8986069" y="3106334"/>
              <a:ext cx="441495" cy="253127"/>
            </a:xfrm>
            <a:prstGeom prst="triangle">
              <a:avLst/>
            </a:prstGeom>
            <a:solidFill>
              <a:srgbClr val="6C54A3"/>
            </a:solidFill>
            <a:ln>
              <a:solidFill>
                <a:srgbClr val="6C5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A8580C-8F06-4A67-D4B6-86DAA11C4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8167488" flipH="1">
            <a:off x="4692289" y="3257439"/>
            <a:ext cx="3519559" cy="3528528"/>
            <a:chOff x="7163882" y="2277613"/>
            <a:chExt cx="2052089" cy="20573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77D9B1-F9A7-1BDC-41BC-4F6315C2899E}"/>
                </a:ext>
              </a:extLst>
            </p:cNvPr>
            <p:cNvGrpSpPr/>
            <p:nvPr/>
          </p:nvGrpSpPr>
          <p:grpSpPr>
            <a:xfrm>
              <a:off x="7163882" y="2277613"/>
              <a:ext cx="2052089" cy="2057316"/>
              <a:chOff x="7288419" y="2256449"/>
              <a:chExt cx="1838648" cy="1843334"/>
            </a:xfrm>
          </p:grpSpPr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FA6EE2F1-27B5-1646-4021-36EEF1F3E0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6200000">
                <a:off x="7288419" y="2261135"/>
                <a:ext cx="1838648" cy="1838648"/>
              </a:xfrm>
              <a:prstGeom prst="arc">
                <a:avLst>
                  <a:gd name="adj1" fmla="val 16200000"/>
                  <a:gd name="adj2" fmla="val 2613351"/>
                </a:avLst>
              </a:prstGeom>
              <a:ln w="127000">
                <a:solidFill>
                  <a:srgbClr val="EE31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757FBCA8-8946-1F64-616D-9ACF88A74528}"/>
                  </a:ext>
                </a:extLst>
              </p:cNvPr>
              <p:cNvSpPr/>
              <p:nvPr/>
            </p:nvSpPr>
            <p:spPr>
              <a:xfrm rot="10800000">
                <a:off x="7288419" y="2256449"/>
                <a:ext cx="1838648" cy="1838648"/>
              </a:xfrm>
              <a:prstGeom prst="arc">
                <a:avLst/>
              </a:prstGeom>
              <a:ln w="127000">
                <a:solidFill>
                  <a:srgbClr val="EE31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A1C0E0AF-2D95-A174-A4D1-4DBC57551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8167488">
              <a:off x="8671359" y="2466977"/>
              <a:ext cx="441495" cy="253127"/>
            </a:xfrm>
            <a:prstGeom prst="triangle">
              <a:avLst/>
            </a:prstGeom>
            <a:solidFill>
              <a:srgbClr val="EE31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BD6B00-6A23-4EA0-4701-919C7F16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621284" y="1876013"/>
            <a:ext cx="3519561" cy="3528528"/>
            <a:chOff x="7288419" y="2256449"/>
            <a:chExt cx="1838649" cy="1843335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27F6A9B-801B-12B9-37D8-9D941147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7288420" y="2261136"/>
              <a:ext cx="1838648" cy="1838648"/>
            </a:xfrm>
            <a:prstGeom prst="arc">
              <a:avLst>
                <a:gd name="adj1" fmla="val 16200000"/>
                <a:gd name="adj2" fmla="val 26292"/>
              </a:avLst>
            </a:prstGeom>
            <a:ln w="127000">
              <a:solidFill>
                <a:srgbClr val="005F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21E5203D-4470-AA3B-72C7-43CDE8AA1CF3}"/>
                </a:ext>
              </a:extLst>
            </p:cNvPr>
            <p:cNvSpPr/>
            <p:nvPr/>
          </p:nvSpPr>
          <p:spPr>
            <a:xfrm rot="10800000">
              <a:off x="7288419" y="2256449"/>
              <a:ext cx="1838648" cy="1838648"/>
            </a:xfrm>
            <a:prstGeom prst="arc">
              <a:avLst>
                <a:gd name="adj1" fmla="val 13716696"/>
                <a:gd name="adj2" fmla="val 0"/>
              </a:avLst>
            </a:prstGeom>
            <a:ln w="127000">
              <a:solidFill>
                <a:srgbClr val="005F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8EDD5-CF52-EE35-519B-348507928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riangle 14">
            <a:extLst>
              <a:ext uri="{FF2B5EF4-FFF2-40B4-BE49-F238E27FC236}">
                <a16:creationId xmlns:a16="http://schemas.microsoft.com/office/drawing/2014/main" id="{E7B3A582-08B9-D2E2-B414-DF5A09792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0757749" y="3644546"/>
            <a:ext cx="757213" cy="434141"/>
          </a:xfrm>
          <a:prstGeom prst="triangle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E31CE-C0BF-F6ED-2070-71F43DCACD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Físeán</a:t>
            </a:r>
            <a:endParaRPr lang="en-US" dirty="0"/>
          </a:p>
        </p:txBody>
      </p:sp>
      <p:pic>
        <p:nvPicPr>
          <p:cNvPr id="4" name="IRISH - Unit 5 - MyAccount Overview - FA" descr="Físeán dar teideal seirbhísí atá ar fáil ar moChúrsaí">
            <a:hlinkClick r:id="" action="ppaction://media"/>
            <a:extLst>
              <a:ext uri="{FF2B5EF4-FFF2-40B4-BE49-F238E27FC236}">
                <a16:creationId xmlns:a16="http://schemas.microsoft.com/office/drawing/2014/main" id="{FC1D8A81-5208-754A-572C-289C16CC3C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A4A862-B8D8-F6C7-BD5C-2AE4B089FB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65616" y="524579"/>
            <a:ext cx="9916580" cy="11078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Dialann</a:t>
            </a:r>
            <a:r>
              <a:rPr kumimoji="0" lang="en-IE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br>
              <a:rPr kumimoji="0" lang="en-IE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IE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Foghlama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4258A-5E2C-5692-5855-CF37E2D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5" y="1494131"/>
            <a:ext cx="8985250" cy="5567909"/>
          </a:xfrm>
          <a:prstGeom prst="rect">
            <a:avLst/>
          </a:prstGeom>
          <a:effectLst>
            <a:outerShdw blurRad="124068" dist="101561" dir="3000000" sx="100220" sy="100220" algn="ctr" rotWithShape="0">
              <a:srgbClr val="000000">
                <a:alpha val="38145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7BD9E6-06C4-7BD6-D4B5-67C986E1FA2F}"/>
              </a:ext>
            </a:extLst>
          </p:cNvPr>
          <p:cNvSpPr txBox="1"/>
          <p:nvPr/>
        </p:nvSpPr>
        <p:spPr>
          <a:xfrm>
            <a:off x="7824247" y="2407864"/>
            <a:ext cx="2375556" cy="224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Líon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isteach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Dhialann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Foghlama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Aonad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 –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moChúrsaí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83784308-644A-34EE-3488-B7F45210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50032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71BB913-3955-5918-0602-0DEF54D51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pPr algn="l"/>
            <a:fld id="{FA631654-3961-674F-A770-60B6B07B9FCA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 algn="l"/>
              <a:t>25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5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9E0C46-0995-5F5E-4328-819ED56452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576533"/>
            <a:ext cx="2640267" cy="495264"/>
          </a:xfrm>
        </p:spPr>
        <p:txBody>
          <a:bodyPr>
            <a:normAutofit/>
          </a:bodyPr>
          <a:lstStyle/>
          <a:p>
            <a:r>
              <a:rPr lang="en-US" dirty="0" err="1"/>
              <a:t>Gníomhaíocht</a:t>
            </a:r>
            <a:r>
              <a:rPr lang="en-US" dirty="0"/>
              <a:t>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88A2E-EB57-8693-D384-6331FF74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Aonad</a:t>
            </a:r>
            <a:r>
              <a:rPr lang="en-GB" dirty="0"/>
              <a:t> 4 – </a:t>
            </a:r>
            <a:r>
              <a:rPr lang="en-GB" dirty="0" err="1"/>
              <a:t>Dul</a:t>
            </a:r>
            <a:r>
              <a:rPr lang="en-GB" dirty="0"/>
              <a:t> </a:t>
            </a:r>
            <a:r>
              <a:rPr lang="en-GB" dirty="0" err="1"/>
              <a:t>Siar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8C3F8FF-EA4A-1216-5B05-0268494BF0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ga-IE" sz="2400" dirty="0"/>
              <a:t>Freagair na ceisteanna sa ghreille thíos chomh tapa agus is féidir.</a:t>
            </a:r>
            <a:endParaRPr lang="en-IE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7EA494-3D71-E218-1E4B-F0D81B72E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991" y="2105762"/>
            <a:ext cx="1561173" cy="1561173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B6371AF7-13E7-72EC-AFDA-F84BC9376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169687"/>
              </p:ext>
            </p:extLst>
          </p:nvPr>
        </p:nvGraphicFramePr>
        <p:xfrm>
          <a:off x="1869991" y="1977955"/>
          <a:ext cx="9901948" cy="47993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6043">
                  <a:extLst>
                    <a:ext uri="{9D8B030D-6E8A-4147-A177-3AD203B41FA5}">
                      <a16:colId xmlns:a16="http://schemas.microsoft.com/office/drawing/2014/main" val="138953249"/>
                    </a:ext>
                  </a:extLst>
                </a:gridCol>
                <a:gridCol w="2753933">
                  <a:extLst>
                    <a:ext uri="{9D8B030D-6E8A-4147-A177-3AD203B41FA5}">
                      <a16:colId xmlns:a16="http://schemas.microsoft.com/office/drawing/2014/main" val="414515321"/>
                    </a:ext>
                  </a:extLst>
                </a:gridCol>
                <a:gridCol w="2683520">
                  <a:extLst>
                    <a:ext uri="{9D8B030D-6E8A-4147-A177-3AD203B41FA5}">
                      <a16:colId xmlns:a16="http://schemas.microsoft.com/office/drawing/2014/main" val="2547102145"/>
                    </a:ext>
                  </a:extLst>
                </a:gridCol>
                <a:gridCol w="2198452">
                  <a:extLst>
                    <a:ext uri="{9D8B030D-6E8A-4147-A177-3AD203B41FA5}">
                      <a16:colId xmlns:a16="http://schemas.microsoft.com/office/drawing/2014/main" val="1909891130"/>
                    </a:ext>
                  </a:extLst>
                </a:gridCol>
              </a:tblGrid>
              <a:tr h="1471163"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Céard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brí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leis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litreacha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MSU?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Íoctar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MSU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nuair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bhíonn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t-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iomlán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níos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mó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ná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méid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áirithe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céard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méid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sin?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Cad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ráta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MSC is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cionn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€70,044?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2492459"/>
                  </a:ext>
                </a:extLst>
              </a:tr>
              <a:tr h="171430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Ainmnigh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foinse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n-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íoctar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MSU.</a:t>
                      </a:r>
                    </a:p>
                  </a:txBody>
                  <a:tcPr marL="36000" marR="36000" marT="36000" marB="36000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Ainmnigh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foinse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nach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n-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íoctar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MSU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uirthi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Céard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brí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leis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litreacha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DCC?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mhí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n-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eisíonn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Coimisinéirí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DCC?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573688"/>
                  </a:ext>
                </a:extLst>
              </a:tr>
              <a:tr h="1184256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Céard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brí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leis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litreacha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ÁSPC?</a:t>
                      </a:r>
                    </a:p>
                  </a:txBody>
                  <a:tcPr marL="36000" marR="36000" marT="36000" marB="36000">
                    <a:lnL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 Cad a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mhaoinítear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ranníocaíochtaí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ÁSPC?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Cé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mhéad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aicme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ÁSPC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atá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Éirinn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>
                    <a:lnL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C54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629870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64EFA9F-BCCB-C038-3821-CADF66391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610" y="5399855"/>
            <a:ext cx="1573480" cy="15734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13FFD-9F44-159F-6B11-D70E09795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D9C-A852-C87D-2C1B-C2A7EE95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F101-4195-41F2-32D2-DC6AFBB0A7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9493250" cy="4243387"/>
          </a:xfrm>
        </p:spPr>
        <p:txBody>
          <a:bodyPr/>
          <a:lstStyle/>
          <a:p>
            <a:r>
              <a:rPr lang="en-IE" dirty="0" err="1"/>
              <a:t>Cuireann</a:t>
            </a:r>
            <a:r>
              <a:rPr lang="en-IE" dirty="0"/>
              <a:t> </a:t>
            </a:r>
            <a:r>
              <a:rPr lang="en-IE" b="1" dirty="0" err="1"/>
              <a:t>na</a:t>
            </a:r>
            <a:r>
              <a:rPr lang="en-IE" b="1" dirty="0"/>
              <a:t> </a:t>
            </a:r>
            <a:r>
              <a:rPr lang="en-IE" b="1" dirty="0" err="1"/>
              <a:t>Coimisinéirí</a:t>
            </a:r>
            <a:r>
              <a:rPr lang="en-IE" b="1" dirty="0"/>
              <a:t> </a:t>
            </a:r>
            <a:r>
              <a:rPr lang="en-IE" b="1" dirty="0" err="1"/>
              <a:t>Ioncaim</a:t>
            </a:r>
            <a:r>
              <a:rPr lang="en-IE" dirty="0"/>
              <a:t> </a:t>
            </a:r>
            <a:r>
              <a:rPr lang="en-IE" dirty="0" err="1"/>
              <a:t>roinnt</a:t>
            </a:r>
            <a:r>
              <a:rPr lang="en-IE" dirty="0"/>
              <a:t> </a:t>
            </a:r>
            <a:r>
              <a:rPr lang="en-IE" b="1" dirty="0" err="1"/>
              <a:t>ardán</a:t>
            </a:r>
            <a:r>
              <a:rPr lang="en-IE" b="1" dirty="0"/>
              <a:t> 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fáil</a:t>
            </a:r>
            <a:r>
              <a:rPr lang="en-IE" dirty="0"/>
              <a:t> </a:t>
            </a:r>
            <a:r>
              <a:rPr lang="en-IE" b="1" dirty="0" err="1"/>
              <a:t>ar</a:t>
            </a:r>
            <a:r>
              <a:rPr lang="en-IE" b="1" dirty="0"/>
              <a:t> </a:t>
            </a:r>
            <a:r>
              <a:rPr lang="en-IE" b="1" dirty="0" err="1"/>
              <a:t>líne</a:t>
            </a:r>
            <a:r>
              <a:rPr lang="en-IE" dirty="0"/>
              <a:t> </a:t>
            </a:r>
            <a:r>
              <a:rPr lang="en-IE" b="1" dirty="0" err="1"/>
              <a:t>agus</a:t>
            </a:r>
            <a:r>
              <a:rPr lang="en-IE" b="1" dirty="0"/>
              <a:t> </a:t>
            </a:r>
            <a:r>
              <a:rPr lang="en-IE" b="1" dirty="0" err="1"/>
              <a:t>úsáideann</a:t>
            </a:r>
            <a:r>
              <a:rPr lang="en-IE" b="1" dirty="0"/>
              <a:t> </a:t>
            </a:r>
            <a:r>
              <a:rPr lang="en-IE" b="1" dirty="0" err="1"/>
              <a:t>cáiníocóirí</a:t>
            </a:r>
            <a:r>
              <a:rPr lang="en-IE" b="1" dirty="0"/>
              <a:t> </a:t>
            </a:r>
            <a:r>
              <a:rPr lang="en-IE" b="1" dirty="0" err="1"/>
              <a:t>iad</a:t>
            </a:r>
            <a:r>
              <a:rPr lang="en-IE" b="1" dirty="0"/>
              <a:t> </a:t>
            </a:r>
            <a:r>
              <a:rPr lang="en-IE" b="1" dirty="0" err="1"/>
              <a:t>chun</a:t>
            </a:r>
            <a:r>
              <a:rPr lang="en-IE" b="1" dirty="0"/>
              <a:t> a </a:t>
            </a:r>
            <a:r>
              <a:rPr lang="en-IE" b="1" dirty="0" err="1"/>
              <a:t>gcuid</a:t>
            </a:r>
            <a:r>
              <a:rPr lang="en-IE" b="1" dirty="0"/>
              <a:t> </a:t>
            </a:r>
            <a:r>
              <a:rPr lang="en-IE" b="1" dirty="0" err="1"/>
              <a:t>cúrsaí</a:t>
            </a:r>
            <a:r>
              <a:rPr lang="en-IE" b="1" dirty="0"/>
              <a:t> </a:t>
            </a:r>
            <a:r>
              <a:rPr lang="en-IE" b="1" dirty="0" err="1"/>
              <a:t>cánach</a:t>
            </a:r>
            <a:r>
              <a:rPr lang="en-IE" b="1" dirty="0"/>
              <a:t> a </a:t>
            </a:r>
            <a:r>
              <a:rPr lang="en-IE" b="1" dirty="0" err="1"/>
              <a:t>bhainistiú</a:t>
            </a:r>
            <a:r>
              <a:rPr lang="en-IE" dirty="0"/>
              <a:t> ag am </a:t>
            </a:r>
            <a:r>
              <a:rPr lang="en-IE" dirty="0" err="1"/>
              <a:t>agus</a:t>
            </a:r>
            <a:r>
              <a:rPr lang="en-IE" dirty="0"/>
              <a:t> in </a:t>
            </a:r>
            <a:r>
              <a:rPr lang="en-IE" dirty="0" err="1"/>
              <a:t>áit</a:t>
            </a:r>
            <a:r>
              <a:rPr lang="en-IE" dirty="0"/>
              <a:t>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áisiúil</a:t>
            </a:r>
            <a:r>
              <a:rPr lang="en-IE" dirty="0"/>
              <a:t> </a:t>
            </a:r>
            <a:r>
              <a:rPr lang="en-IE" dirty="0" err="1"/>
              <a:t>dóibh</a:t>
            </a:r>
            <a:r>
              <a:rPr lang="en-IE" dirty="0"/>
              <a:t>.</a:t>
            </a:r>
          </a:p>
          <a:p>
            <a:r>
              <a:rPr lang="en-IE" dirty="0" err="1"/>
              <a:t>Baineann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daoine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</a:t>
            </a:r>
            <a:r>
              <a:rPr lang="en-IE" dirty="0" err="1"/>
              <a:t>thíos</a:t>
            </a:r>
            <a:r>
              <a:rPr lang="en-IE" dirty="0"/>
              <a:t> </a:t>
            </a:r>
            <a:r>
              <a:rPr lang="en-IE" dirty="0" err="1"/>
              <a:t>úsáid</a:t>
            </a:r>
            <a:r>
              <a:rPr lang="en-IE" dirty="0"/>
              <a:t> as an </a:t>
            </a:r>
            <a:r>
              <a:rPr lang="en-IE" dirty="0" err="1"/>
              <a:t>ardán</a:t>
            </a:r>
            <a:r>
              <a:rPr lang="en-IE" dirty="0"/>
              <a:t> </a:t>
            </a:r>
            <a:r>
              <a:rPr lang="en-IE" dirty="0" err="1"/>
              <a:t>moChúrsaí</a:t>
            </a:r>
            <a:r>
              <a:rPr lang="en-IE" dirty="0"/>
              <a:t>:</a:t>
            </a:r>
          </a:p>
        </p:txBody>
      </p:sp>
      <p:grpSp>
        <p:nvGrpSpPr>
          <p:cNvPr id="6" name="Group 5" descr="Daoine aonair ar gá díobh cáin a íoc faoin gcóras ÍMAT&#10;">
            <a:extLst>
              <a:ext uri="{FF2B5EF4-FFF2-40B4-BE49-F238E27FC236}">
                <a16:creationId xmlns:a16="http://schemas.microsoft.com/office/drawing/2014/main" id="{44552A50-700F-F08B-EF9A-025D041561C1}"/>
              </a:ext>
            </a:extLst>
          </p:cNvPr>
          <p:cNvGrpSpPr/>
          <p:nvPr/>
        </p:nvGrpSpPr>
        <p:grpSpPr>
          <a:xfrm>
            <a:off x="1879679" y="3461047"/>
            <a:ext cx="3187978" cy="3108802"/>
            <a:chOff x="1879679" y="3461047"/>
            <a:chExt cx="3187978" cy="310880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B4E4ABE-6A47-E09D-CDBC-1DF3334CE81D}"/>
                </a:ext>
              </a:extLst>
            </p:cNvPr>
            <p:cNvSpPr/>
            <p:nvPr/>
          </p:nvSpPr>
          <p:spPr>
            <a:xfrm>
              <a:off x="1879679" y="3461047"/>
              <a:ext cx="3187978" cy="2862841"/>
            </a:xfrm>
            <a:prstGeom prst="roundRect">
              <a:avLst>
                <a:gd name="adj" fmla="val 6538"/>
              </a:avLst>
            </a:prstGeom>
            <a:ln w="28575">
              <a:solidFill>
                <a:srgbClr val="6C54A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endParaRPr lang="en-I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id="{72F7739E-3F13-8198-8EFB-55B858197B25}"/>
                </a:ext>
              </a:extLst>
            </p:cNvPr>
            <p:cNvSpPr/>
            <p:nvPr/>
          </p:nvSpPr>
          <p:spPr>
            <a:xfrm>
              <a:off x="1879866" y="5643750"/>
              <a:ext cx="3187790" cy="926099"/>
            </a:xfrm>
            <a:prstGeom prst="round2SameRect">
              <a:avLst>
                <a:gd name="adj1" fmla="val 0"/>
                <a:gd name="adj2" fmla="val 19833"/>
              </a:avLst>
            </a:prstGeom>
            <a:solidFill>
              <a:srgbClr val="6C54A3"/>
            </a:solidFill>
            <a:ln w="28575">
              <a:solidFill>
                <a:srgbClr val="6C5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Daoine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aonair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gá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díobh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faoin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gcóras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ÍMAT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FDE021-8FD8-2E60-1A2A-3EEAEB21C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1992" y="3552237"/>
              <a:ext cx="2103539" cy="2103539"/>
            </a:xfrm>
            <a:prstGeom prst="rect">
              <a:avLst/>
            </a:prstGeom>
          </p:spPr>
        </p:pic>
      </p:grpSp>
      <p:grpSp>
        <p:nvGrpSpPr>
          <p:cNvPr id="5" name="Group 4" descr="Daoine féinfhostaithe&#10;">
            <a:extLst>
              <a:ext uri="{FF2B5EF4-FFF2-40B4-BE49-F238E27FC236}">
                <a16:creationId xmlns:a16="http://schemas.microsoft.com/office/drawing/2014/main" id="{00099506-8E7C-608A-353B-70135D85DCDB}"/>
              </a:ext>
            </a:extLst>
          </p:cNvPr>
          <p:cNvGrpSpPr/>
          <p:nvPr/>
        </p:nvGrpSpPr>
        <p:grpSpPr>
          <a:xfrm>
            <a:off x="5231904" y="3461047"/>
            <a:ext cx="3187978" cy="3101118"/>
            <a:chOff x="5231904" y="3461047"/>
            <a:chExt cx="3187978" cy="310111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5D8D545-0C52-94A8-58B0-A3AC4BEA8792}"/>
                </a:ext>
              </a:extLst>
            </p:cNvPr>
            <p:cNvSpPr/>
            <p:nvPr/>
          </p:nvSpPr>
          <p:spPr>
            <a:xfrm>
              <a:off x="5231904" y="3461047"/>
              <a:ext cx="3187978" cy="2862841"/>
            </a:xfrm>
            <a:prstGeom prst="roundRect">
              <a:avLst>
                <a:gd name="adj" fmla="val 6538"/>
              </a:avLst>
            </a:prstGeom>
            <a:ln w="28575">
              <a:solidFill>
                <a:srgbClr val="6C54A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endParaRPr lang="en-I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1F2F267F-4ADF-873D-EBCB-62EE5C4C89B4}"/>
                </a:ext>
              </a:extLst>
            </p:cNvPr>
            <p:cNvSpPr/>
            <p:nvPr/>
          </p:nvSpPr>
          <p:spPr>
            <a:xfrm>
              <a:off x="5232091" y="5643750"/>
              <a:ext cx="3187790" cy="918415"/>
            </a:xfrm>
            <a:prstGeom prst="round2SameRect">
              <a:avLst>
                <a:gd name="adj1" fmla="val 0"/>
                <a:gd name="adj2" fmla="val 19833"/>
              </a:avLst>
            </a:prstGeom>
            <a:solidFill>
              <a:srgbClr val="6C54A3"/>
            </a:solidFill>
            <a:ln w="28575">
              <a:solidFill>
                <a:srgbClr val="6C5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Daoine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féinfhostaithe</a:t>
              </a:r>
              <a:endParaRPr lang="en-GB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99B9F8-C22D-FB14-59F1-8F7DA75EF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3931" y="3552237"/>
              <a:ext cx="2103539" cy="2103539"/>
            </a:xfrm>
            <a:prstGeom prst="rect">
              <a:avLst/>
            </a:prstGeom>
          </p:spPr>
        </p:pic>
      </p:grpSp>
      <p:grpSp>
        <p:nvGrpSpPr>
          <p:cNvPr id="4" name="Group 3" descr="Daoine aonair cláraithe le haghaidh Cáin Mhaoine Áitiúil (CMÁ)&#10;">
            <a:extLst>
              <a:ext uri="{FF2B5EF4-FFF2-40B4-BE49-F238E27FC236}">
                <a16:creationId xmlns:a16="http://schemas.microsoft.com/office/drawing/2014/main" id="{C62DDE70-489F-3490-12A4-BF02A22EC36B}"/>
              </a:ext>
            </a:extLst>
          </p:cNvPr>
          <p:cNvGrpSpPr/>
          <p:nvPr/>
        </p:nvGrpSpPr>
        <p:grpSpPr>
          <a:xfrm>
            <a:off x="8565004" y="3461047"/>
            <a:ext cx="3187978" cy="3093434"/>
            <a:chOff x="8565004" y="3461047"/>
            <a:chExt cx="3187978" cy="309343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2EB2F7C-D3EB-89E6-1165-3A24429F0372}"/>
                </a:ext>
              </a:extLst>
            </p:cNvPr>
            <p:cNvSpPr/>
            <p:nvPr/>
          </p:nvSpPr>
          <p:spPr>
            <a:xfrm>
              <a:off x="8565004" y="3461047"/>
              <a:ext cx="3187978" cy="2862841"/>
            </a:xfrm>
            <a:prstGeom prst="roundRect">
              <a:avLst>
                <a:gd name="adj" fmla="val 6538"/>
              </a:avLst>
            </a:prstGeom>
            <a:ln w="28575">
              <a:solidFill>
                <a:srgbClr val="6C54A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endParaRPr lang="en-I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1E4A4640-88D5-0355-EE46-97B051E56227}"/>
                </a:ext>
              </a:extLst>
            </p:cNvPr>
            <p:cNvSpPr/>
            <p:nvPr/>
          </p:nvSpPr>
          <p:spPr>
            <a:xfrm>
              <a:off x="8565191" y="5643750"/>
              <a:ext cx="3187790" cy="910731"/>
            </a:xfrm>
            <a:prstGeom prst="round2SameRect">
              <a:avLst>
                <a:gd name="adj1" fmla="val 0"/>
                <a:gd name="adj2" fmla="val 19833"/>
              </a:avLst>
            </a:prstGeom>
            <a:solidFill>
              <a:srgbClr val="6C54A3"/>
            </a:solidFill>
            <a:ln w="28575">
              <a:solidFill>
                <a:srgbClr val="6C5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lvl="0" algn="ctr"/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Daoine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aonair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cláraithe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le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haghaidh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Mhaoine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Áitiúil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(CMÁ)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A0F2F1-952C-3DAA-97FB-E21785AA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8625" y="3552237"/>
              <a:ext cx="2103539" cy="2103539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7D348-909A-623B-78D1-5BCC8A248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A384F63-1863-ADD4-BAD9-90AD9D2F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5175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r>
              <a:rPr lang="en-GB" dirty="0"/>
              <a:t> 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D34B20-468B-C4FB-6811-871BB6B22670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F101-4195-41F2-32D2-DC6AFBB0A7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9493250" cy="4243387"/>
          </a:xfrm>
        </p:spPr>
        <p:txBody>
          <a:bodyPr>
            <a:normAutofit/>
          </a:bodyPr>
          <a:lstStyle/>
          <a:p>
            <a:r>
              <a:rPr lang="en-IE" dirty="0"/>
              <a:t>Chun </a:t>
            </a:r>
            <a:r>
              <a:rPr lang="en-IE" b="1" dirty="0" err="1"/>
              <a:t>clárú</a:t>
            </a:r>
            <a:r>
              <a:rPr lang="en-IE" b="1" dirty="0"/>
              <a:t> le </a:t>
            </a:r>
            <a:r>
              <a:rPr lang="en-IE" b="1" dirty="0" err="1"/>
              <a:t>haghaidh</a:t>
            </a:r>
            <a:r>
              <a:rPr lang="en-IE" b="1" dirty="0"/>
              <a:t> </a:t>
            </a:r>
            <a:r>
              <a:rPr lang="en-IE" b="1" dirty="0" err="1"/>
              <a:t>moChúrsaí</a:t>
            </a:r>
            <a:r>
              <a:rPr lang="en-IE" b="1" dirty="0"/>
              <a:t>,</a:t>
            </a:r>
            <a:r>
              <a:rPr lang="en-IE" dirty="0"/>
              <a:t> </a:t>
            </a:r>
            <a:r>
              <a:rPr lang="en-IE" dirty="0" err="1"/>
              <a:t>roghnaigh</a:t>
            </a:r>
            <a:r>
              <a:rPr lang="en-IE" dirty="0"/>
              <a:t> an </a:t>
            </a:r>
            <a:r>
              <a:rPr lang="en-IE" b="1" dirty="0" err="1"/>
              <a:t>nasc</a:t>
            </a:r>
            <a:r>
              <a:rPr lang="en-IE" b="1" dirty="0"/>
              <a:t> </a:t>
            </a:r>
            <a:r>
              <a:rPr lang="en-IE" b="1" dirty="0" err="1"/>
              <a:t>moChúrsaí</a:t>
            </a:r>
            <a:r>
              <a:rPr lang="en-IE" dirty="0"/>
              <a:t> 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dtús</a:t>
            </a:r>
            <a:r>
              <a:rPr lang="en-IE" dirty="0"/>
              <a:t> - </a:t>
            </a:r>
            <a:r>
              <a:rPr lang="en-IE" dirty="0" err="1"/>
              <a:t>tá</a:t>
            </a:r>
            <a:r>
              <a:rPr lang="en-IE" dirty="0"/>
              <a:t> </a:t>
            </a:r>
            <a:r>
              <a:rPr lang="en-IE" dirty="0" err="1"/>
              <a:t>sé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bharr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thaobh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láimhe</a:t>
            </a:r>
            <a:r>
              <a:rPr lang="en-IE" dirty="0"/>
              <a:t> </a:t>
            </a:r>
            <a:r>
              <a:rPr lang="en-IE" dirty="0" err="1"/>
              <a:t>deise</a:t>
            </a:r>
            <a:r>
              <a:rPr lang="en-IE" dirty="0"/>
              <a:t> de </a:t>
            </a:r>
            <a:r>
              <a:rPr lang="en-IE" dirty="0" err="1"/>
              <a:t>shuíomh</a:t>
            </a:r>
            <a:r>
              <a:rPr lang="en-IE" dirty="0"/>
              <a:t> </a:t>
            </a:r>
            <a:r>
              <a:rPr lang="en-IE" dirty="0" err="1"/>
              <a:t>idirlín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gCoimisinéirí</a:t>
            </a:r>
            <a:r>
              <a:rPr lang="en-IE" dirty="0"/>
              <a:t> </a:t>
            </a:r>
            <a:r>
              <a:rPr lang="en-IE" dirty="0" err="1"/>
              <a:t>Ioncaim</a:t>
            </a:r>
            <a:r>
              <a:rPr lang="en-IE" dirty="0"/>
              <a:t>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82844-BBDD-1ABA-027E-7469EE8FB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6B3FE-1D09-1574-DE75-90EB11313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32930" y="2943500"/>
            <a:ext cx="9593083" cy="3328704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7BF99AF4-2FEC-D41C-D92B-31497FDCD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43313" y="2971653"/>
            <a:ext cx="740315" cy="329556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2DC9F80-3478-D3FA-057A-B63A3DDFF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62746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r>
              <a:rPr lang="en-GB" dirty="0"/>
              <a:t> 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8DE6D6-E30B-EB72-6643-6C09A0F6CC98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Clárú le haghaidh moChúrsaí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F101-4195-41F2-32D2-DC6AFBB0A7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509713"/>
            <a:ext cx="3948053" cy="4243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thaobh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láimhe</a:t>
            </a:r>
            <a:r>
              <a:rPr lang="en-IE" dirty="0"/>
              <a:t> </a:t>
            </a:r>
            <a:r>
              <a:rPr lang="en-IE" dirty="0" err="1"/>
              <a:t>deise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an </a:t>
            </a:r>
            <a:r>
              <a:rPr lang="en-IE" dirty="0" err="1"/>
              <a:t>scáileán</a:t>
            </a:r>
            <a:r>
              <a:rPr lang="en-IE" dirty="0"/>
              <a:t>, </a:t>
            </a:r>
            <a:r>
              <a:rPr lang="en-IE" dirty="0" err="1"/>
              <a:t>roghnaigh</a:t>
            </a:r>
            <a:r>
              <a:rPr lang="en-IE" dirty="0"/>
              <a:t> an </a:t>
            </a:r>
            <a:r>
              <a:rPr lang="en-IE" dirty="0" err="1"/>
              <a:t>cnaipe</a:t>
            </a:r>
            <a:r>
              <a:rPr lang="en-IE" dirty="0"/>
              <a:t> </a:t>
            </a:r>
            <a:r>
              <a:rPr lang="en-IE" b="1" dirty="0"/>
              <a:t>‘</a:t>
            </a:r>
            <a:r>
              <a:rPr lang="en-IE" b="1" dirty="0" err="1"/>
              <a:t>Cláraigh</a:t>
            </a:r>
            <a:r>
              <a:rPr lang="en-IE" b="1" dirty="0"/>
              <a:t> </a:t>
            </a:r>
            <a:r>
              <a:rPr lang="en-IE" b="1" dirty="0" err="1"/>
              <a:t>Anois</a:t>
            </a:r>
            <a:r>
              <a:rPr lang="en-IE" b="1" dirty="0"/>
              <a:t>’</a:t>
            </a:r>
            <a:r>
              <a:rPr lang="en-IE" dirty="0"/>
              <a:t>.</a:t>
            </a:r>
          </a:p>
          <a:p>
            <a:r>
              <a:rPr lang="en-IE" dirty="0" err="1"/>
              <a:t>Má</a:t>
            </a:r>
            <a:r>
              <a:rPr lang="en-IE" dirty="0"/>
              <a:t> </a:t>
            </a:r>
            <a:r>
              <a:rPr lang="en-IE" dirty="0" err="1"/>
              <a:t>tá</a:t>
            </a:r>
            <a:r>
              <a:rPr lang="en-IE" dirty="0"/>
              <a:t> </a:t>
            </a:r>
            <a:r>
              <a:rPr lang="en-IE" dirty="0" err="1"/>
              <a:t>cuntas</a:t>
            </a:r>
            <a:r>
              <a:rPr lang="en-IE" dirty="0"/>
              <a:t> </a:t>
            </a:r>
            <a:r>
              <a:rPr lang="en-IE" dirty="0" err="1"/>
              <a:t>fíoraithe</a:t>
            </a:r>
            <a:r>
              <a:rPr lang="en-IE" dirty="0"/>
              <a:t> </a:t>
            </a:r>
            <a:r>
              <a:rPr lang="en-IE" dirty="0" err="1"/>
              <a:t>MyGovID</a:t>
            </a:r>
            <a:r>
              <a:rPr lang="en-IE" dirty="0"/>
              <a:t> </a:t>
            </a:r>
            <a:r>
              <a:rPr lang="en-IE" dirty="0" err="1"/>
              <a:t>agat</a:t>
            </a:r>
            <a:r>
              <a:rPr lang="en-IE" dirty="0"/>
              <a:t>, </a:t>
            </a:r>
            <a:r>
              <a:rPr lang="en-IE" dirty="0" err="1"/>
              <a:t>féadfaidh</a:t>
            </a:r>
            <a:r>
              <a:rPr lang="en-IE" dirty="0"/>
              <a:t> </a:t>
            </a:r>
            <a:r>
              <a:rPr lang="en-IE" dirty="0" err="1"/>
              <a:t>tú</a:t>
            </a:r>
            <a:r>
              <a:rPr lang="en-IE" dirty="0"/>
              <a:t> do </a:t>
            </a:r>
            <a:r>
              <a:rPr lang="en-IE" dirty="0" err="1"/>
              <a:t>chuid</a:t>
            </a:r>
            <a:r>
              <a:rPr lang="en-IE" dirty="0"/>
              <a:t> </a:t>
            </a:r>
            <a:r>
              <a:rPr lang="en-IE" dirty="0" err="1"/>
              <a:t>sonraí</a:t>
            </a:r>
            <a:r>
              <a:rPr lang="en-IE" dirty="0"/>
              <a:t> </a:t>
            </a:r>
            <a:r>
              <a:rPr lang="en-IE" dirty="0" err="1"/>
              <a:t>aitheantais</a:t>
            </a:r>
            <a:r>
              <a:rPr lang="en-IE" dirty="0"/>
              <a:t> </a:t>
            </a:r>
            <a:r>
              <a:rPr lang="en-IE" dirty="0" err="1"/>
              <a:t>MyGovID</a:t>
            </a:r>
            <a:r>
              <a:rPr lang="en-IE" dirty="0"/>
              <a:t> a </a:t>
            </a:r>
            <a:r>
              <a:rPr lang="en-IE" dirty="0" err="1"/>
              <a:t>úsáid</a:t>
            </a:r>
            <a:r>
              <a:rPr lang="en-IE" dirty="0"/>
              <a:t> </a:t>
            </a:r>
            <a:r>
              <a:rPr lang="en-IE" dirty="0" err="1"/>
              <a:t>chun</a:t>
            </a:r>
            <a:r>
              <a:rPr lang="en-IE" dirty="0"/>
              <a:t> </a:t>
            </a:r>
            <a:r>
              <a:rPr lang="en-IE" dirty="0" err="1"/>
              <a:t>síniú</a:t>
            </a:r>
            <a:r>
              <a:rPr lang="en-IE" dirty="0"/>
              <a:t> </a:t>
            </a:r>
            <a:r>
              <a:rPr lang="en-IE" dirty="0" err="1"/>
              <a:t>isteach</a:t>
            </a:r>
            <a:endParaRPr lang="en-IE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9C3BBCBA-8E67-5244-4CE2-6747547F6FE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9" b="1729"/>
          <a:stretch/>
        </p:blipFill>
        <p:spPr>
          <a:xfrm>
            <a:off x="6810212" y="1681295"/>
            <a:ext cx="4969411" cy="5000671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042B2-99DD-C345-8A4E-5B9BB6A693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7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5F6990-F66A-EFFC-1664-2EB6EF8E9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>
            <a:noAutofit/>
          </a:bodyPr>
          <a:lstStyle/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r>
              <a:rPr lang="en-GB" dirty="0"/>
              <a:t> 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E4F7B7-A7E6-66B3-A10B-40083AD94261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9386-684A-0F4C-841A-D72AA78A4C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4383352" cy="42437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IE" b="1" dirty="0"/>
              <a:t>Chun </a:t>
            </a:r>
            <a:r>
              <a:rPr lang="en-IE" b="1" dirty="0" err="1"/>
              <a:t>clárú</a:t>
            </a:r>
            <a:r>
              <a:rPr lang="en-IE" b="1" dirty="0"/>
              <a:t>,</a:t>
            </a:r>
            <a:r>
              <a:rPr lang="en-IE" dirty="0"/>
              <a:t> </a:t>
            </a:r>
            <a:r>
              <a:rPr lang="en-IE" dirty="0" err="1"/>
              <a:t>beidh</a:t>
            </a:r>
            <a:r>
              <a:rPr lang="en-IE" dirty="0"/>
              <a:t> ort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sonraí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</a:t>
            </a:r>
            <a:r>
              <a:rPr lang="en-IE" dirty="0" err="1"/>
              <a:t>thíos</a:t>
            </a:r>
            <a:r>
              <a:rPr lang="en-IE" dirty="0"/>
              <a:t> a chur </a:t>
            </a:r>
            <a:r>
              <a:rPr lang="en-IE" dirty="0" err="1"/>
              <a:t>isteach</a:t>
            </a:r>
            <a:r>
              <a:rPr lang="en-IE" dirty="0"/>
              <a:t>:</a:t>
            </a:r>
          </a:p>
          <a:p>
            <a:r>
              <a:rPr lang="en-IE" dirty="0" err="1"/>
              <a:t>Uimhir</a:t>
            </a:r>
            <a:r>
              <a:rPr lang="en-IE" dirty="0"/>
              <a:t> </a:t>
            </a:r>
            <a:r>
              <a:rPr lang="en-IE" dirty="0" err="1"/>
              <a:t>Phearsanta</a:t>
            </a:r>
            <a:r>
              <a:rPr lang="en-IE" dirty="0"/>
              <a:t> </a:t>
            </a:r>
            <a:r>
              <a:rPr lang="en-IE" dirty="0" err="1"/>
              <a:t>Seirbhíse</a:t>
            </a:r>
            <a:r>
              <a:rPr lang="en-IE" dirty="0"/>
              <a:t> </a:t>
            </a:r>
            <a:r>
              <a:rPr lang="en-IE" dirty="0" err="1"/>
              <a:t>Poiblí</a:t>
            </a:r>
            <a:r>
              <a:rPr lang="en-IE" dirty="0"/>
              <a:t> (UPSP)*</a:t>
            </a:r>
          </a:p>
          <a:p>
            <a:r>
              <a:rPr lang="en-IE" dirty="0" err="1"/>
              <a:t>Ainm</a:t>
            </a:r>
            <a:endParaRPr lang="en-IE" dirty="0"/>
          </a:p>
          <a:p>
            <a:r>
              <a:rPr lang="en-IE" dirty="0" err="1"/>
              <a:t>Dáta</a:t>
            </a:r>
            <a:r>
              <a:rPr lang="en-IE" dirty="0"/>
              <a:t> </a:t>
            </a:r>
            <a:r>
              <a:rPr lang="en-IE" dirty="0" err="1"/>
              <a:t>breithe</a:t>
            </a:r>
            <a:endParaRPr lang="en-IE" dirty="0"/>
          </a:p>
          <a:p>
            <a:r>
              <a:rPr lang="en-IE" dirty="0" err="1"/>
              <a:t>Seoladh</a:t>
            </a:r>
            <a:endParaRPr lang="en-IE" dirty="0"/>
          </a:p>
          <a:p>
            <a:r>
              <a:rPr lang="en-IE" dirty="0" err="1"/>
              <a:t>Uimhir</a:t>
            </a:r>
            <a:r>
              <a:rPr lang="en-IE" dirty="0"/>
              <a:t> </a:t>
            </a:r>
            <a:r>
              <a:rPr lang="en-IE" dirty="0" err="1"/>
              <a:t>fóin</a:t>
            </a:r>
            <a:endParaRPr lang="en-IE" dirty="0"/>
          </a:p>
          <a:p>
            <a:r>
              <a:rPr lang="en-IE" dirty="0" err="1"/>
              <a:t>Seoladh</a:t>
            </a:r>
            <a:r>
              <a:rPr lang="en-IE" dirty="0"/>
              <a:t> </a:t>
            </a:r>
            <a:r>
              <a:rPr lang="en-IE" dirty="0" err="1"/>
              <a:t>ríomhphoist</a:t>
            </a:r>
            <a:r>
              <a:rPr lang="en-IE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9139B-701B-67F5-5E81-36C3C260916C}"/>
              </a:ext>
            </a:extLst>
          </p:cNvPr>
          <p:cNvSpPr txBox="1"/>
          <p:nvPr/>
        </p:nvSpPr>
        <p:spPr>
          <a:xfrm>
            <a:off x="1878677" y="6003183"/>
            <a:ext cx="4217323" cy="811367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7030A0"/>
            </a:solidFill>
            <a:prstDash val="dash"/>
          </a:ln>
        </p:spPr>
        <p:txBody>
          <a:bodyPr wrap="square" tIns="36000" bIns="36000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rugadh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Éirinn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faigheann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UPSP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nuair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chláraítear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bhreith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E" sz="1200" dirty="0">
              <a:solidFill>
                <a:srgbClr val="0E10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rugadh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lasmuigh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d'Éirinn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mór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duit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iarratas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dhéanamh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UPSP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Roinn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Coimirce</a:t>
            </a:r>
            <a:r>
              <a:rPr lang="en-IE" sz="1200" i="1" dirty="0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200" i="1" dirty="0" err="1">
                <a:solidFill>
                  <a:srgbClr val="0E1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Sóisialaí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C9CDAE21-8DB0-4CB8-AC66-D101CF7485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46174" y="1641275"/>
            <a:ext cx="4096570" cy="5052000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8C2F9-D00A-26E4-E99D-B0212D9AC0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0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641972-D255-6341-2710-1D741BDFE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081231"/>
            <a:ext cx="8140453" cy="766992"/>
          </a:xfrm>
        </p:spPr>
        <p:txBody>
          <a:bodyPr>
            <a:noAutofit/>
          </a:bodyPr>
          <a:lstStyle/>
          <a:p>
            <a:r>
              <a:rPr lang="en-GB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moChúrsaí</a:t>
            </a:r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75E5E8-D0F0-AFAD-1893-923702F53B78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endParaRPr lang="en-GB" dirty="0"/>
          </a:p>
        </p:txBody>
      </p:sp>
      <p:pic>
        <p:nvPicPr>
          <p:cNvPr id="11" name="Content Placeholder 5" descr="Pictiúr de chéim 1 den phróiseas clárúcháin moChúrsaí ag iarraidh ort d'uimhir PSP a chur isteach">
            <a:extLst>
              <a:ext uri="{FF2B5EF4-FFF2-40B4-BE49-F238E27FC236}">
                <a16:creationId xmlns:a16="http://schemas.microsoft.com/office/drawing/2014/main" id="{93DDD695-3D91-6495-0E73-D2AF4AEAC7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9" t="-536" r="3065" b="536"/>
          <a:stretch/>
        </p:blipFill>
        <p:spPr>
          <a:xfrm>
            <a:off x="1901227" y="1680961"/>
            <a:ext cx="3196957" cy="2687704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pic>
        <p:nvPicPr>
          <p:cNvPr id="12" name="Content Placeholder 5" descr="Pictiúr de chéim 2 den phróiseas clárúcháin moChúrsaí ag iarraidh ort d'ainm iomlán a chur isteach">
            <a:extLst>
              <a:ext uri="{FF2B5EF4-FFF2-40B4-BE49-F238E27FC236}">
                <a16:creationId xmlns:a16="http://schemas.microsoft.com/office/drawing/2014/main" id="{DCD80679-3D12-49D9-6840-234012EA56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17" r="11017"/>
          <a:stretch/>
        </p:blipFill>
        <p:spPr>
          <a:xfrm>
            <a:off x="5138651" y="1680961"/>
            <a:ext cx="3026992" cy="3729976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pic>
        <p:nvPicPr>
          <p:cNvPr id="13" name="Content Placeholder 4" descr="Pictiúr de chéim 3 den phróiseas clárúcháin moChúrsaí ag iarraidh ort do dháta breithe a chur isteach">
            <a:extLst>
              <a:ext uri="{FF2B5EF4-FFF2-40B4-BE49-F238E27FC236}">
                <a16:creationId xmlns:a16="http://schemas.microsoft.com/office/drawing/2014/main" id="{3CCA2782-F79E-00B8-C4A2-54BFB421C6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75" r="6075"/>
          <a:stretch/>
        </p:blipFill>
        <p:spPr>
          <a:xfrm>
            <a:off x="8206111" y="1680961"/>
            <a:ext cx="3561167" cy="2369053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28D480-1B5E-483C-BF47-58D43AEE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5DE956-B091-09C6-E469-25894AE6F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11299"/>
            <a:ext cx="8140453" cy="766992"/>
          </a:xfrm>
        </p:spPr>
        <p:txBody>
          <a:bodyPr>
            <a:noAutofit/>
          </a:bodyPr>
          <a:lstStyle/>
          <a:p>
            <a:r>
              <a:rPr lang="en-GB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moChúrsaí</a:t>
            </a:r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8F56AB-EE56-4E91-F9A6-55E70CE79C37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moChúrsaí</a:t>
            </a:r>
            <a:endParaRPr lang="en-GB" dirty="0"/>
          </a:p>
        </p:txBody>
      </p:sp>
      <p:pic>
        <p:nvPicPr>
          <p:cNvPr id="7" name="Content Placeholder 4" descr="Pictiúr de chéim 4 den phróiseas clárúcháin moChúrsaí ag iarraidh ort do sheoladh a chur isteach">
            <a:extLst>
              <a:ext uri="{FF2B5EF4-FFF2-40B4-BE49-F238E27FC236}">
                <a16:creationId xmlns:a16="http://schemas.microsoft.com/office/drawing/2014/main" id="{FABEA37A-D96A-84E8-FAD7-BC4C01ED5C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96" t="872" r="7856" b="6747"/>
          <a:stretch/>
        </p:blipFill>
        <p:spPr>
          <a:xfrm>
            <a:off x="1894028" y="1688113"/>
            <a:ext cx="2606982" cy="4362310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pic>
        <p:nvPicPr>
          <p:cNvPr id="8" name="Content Placeholder 5" descr="Pictiúr de chéim 5 den phróiseas clárúcháin moChúrsaí ag iarraidh ort d'uimhir fóin póca a chur isteach">
            <a:extLst>
              <a:ext uri="{FF2B5EF4-FFF2-40B4-BE49-F238E27FC236}">
                <a16:creationId xmlns:a16="http://schemas.microsoft.com/office/drawing/2014/main" id="{DF5DF59F-6E85-22EB-A367-A4203EEC95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9" t="688" b="6777"/>
          <a:stretch/>
        </p:blipFill>
        <p:spPr>
          <a:xfrm>
            <a:off x="4542021" y="1688113"/>
            <a:ext cx="3371742" cy="2807851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pic>
        <p:nvPicPr>
          <p:cNvPr id="14" name="Content Placeholder 5" descr="Pictiúr de chéim 6 den phróiseas clárúcháin moChúrsaí ag iarraidh ort do sheoladh ríomhphoist a chur isteach">
            <a:extLst>
              <a:ext uri="{FF2B5EF4-FFF2-40B4-BE49-F238E27FC236}">
                <a16:creationId xmlns:a16="http://schemas.microsoft.com/office/drawing/2014/main" id="{B6B3BB08-62B9-CA7B-DEDD-A513F55A4A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78" t="786" r="2951" b="14014"/>
          <a:stretch/>
        </p:blipFill>
        <p:spPr>
          <a:xfrm>
            <a:off x="7948612" y="1688113"/>
            <a:ext cx="3810401" cy="2241589"/>
          </a:xfrm>
          <a:prstGeom prst="rect">
            <a:avLst/>
          </a:prstGeom>
          <a:ln w="38100">
            <a:solidFill>
              <a:srgbClr val="6C54A3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1A6EA9-7213-9B8D-8160-898D563ED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9192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852E11B2A94E4937B655CB4FCD918453005FA75F085205413EA3615870986D061700D0D0AE870DAF4F469AC5090B41715AEE" ma:contentTypeVersion="27" ma:contentTypeDescription="" ma:contentTypeScope="" ma:versionID="ad6ce0c09e2b2df592cb0dcc6898980c">
  <xsd:schema xmlns:xsd="http://www.w3.org/2001/XMLSchema" xmlns:xs="http://www.w3.org/2001/XMLSchema" xmlns:p="http://schemas.microsoft.com/office/2006/metadata/properties" xmlns:ns2="30388d3e-f850-492b-a475-cc3c8a4795b9" targetNamespace="http://schemas.microsoft.com/office/2006/metadata/properties" ma:root="true" ma:fieldsID="486328cfd63650f5a0accfb6080b4dfb" ns2:_="">
    <xsd:import namespace="30388d3e-f850-492b-a475-cc3c8a4795b9"/>
    <xsd:element name="properties">
      <xsd:complexType>
        <xsd:sequence>
          <xsd:element name="documentManagement">
            <xsd:complexType>
              <xsd:all>
                <xsd:element ref="ns2:e9be08524f454d8b979862330e952271" minOccurs="0"/>
                <xsd:element ref="ns2:TaxCatchAll" minOccurs="0"/>
                <xsd:element ref="ns2:TaxCatchAllLabel" minOccurs="0"/>
                <xsd:element ref="ns2:l29cd52af9b640b690e3347aa75f97a9" minOccurs="0"/>
                <xsd:element ref="ns2:ade64af1c6a24cfdbe8da7f962b31d74" minOccurs="0"/>
                <xsd:element ref="ns2:e62af2f156934d1aab35222180c5fbb1" minOccurs="0"/>
                <xsd:element ref="ns2:nb82aa7489a64919aab5fd247ffa0d1e" minOccurs="0"/>
                <xsd:element ref="ns2:f62107d924a7469492625f91956e46a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8d3e-f850-492b-a475-cc3c8a4795b9" elementFormDefault="qualified">
    <xsd:import namespace="http://schemas.microsoft.com/office/2006/documentManagement/types"/>
    <xsd:import namespace="http://schemas.microsoft.com/office/infopath/2007/PartnerControls"/>
    <xsd:element name="e9be08524f454d8b979862330e952271" ma:index="8" nillable="true" ma:taxonomy="true" ma:internalName="e9be08524f454d8b979862330e952271" ma:taxonomyFieldName="nascDivision" ma:displayName="Division" ma:fieldId="{e9be0852-4f45-4d8b-9798-62330e952271}" ma:sspId="466d30fb-96d2-4a15-b6ad-75cede2d080a" ma:termSetId="9be7066c-d2d4-4f32-809f-3439c8c34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92b6b74-6c9f-4db4-a7f5-445a8878a8ed}" ma:internalName="TaxCatchAll" ma:showField="CatchAllData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92b6b74-6c9f-4db4-a7f5-445a8878a8ed}" ma:internalName="TaxCatchAllLabel" ma:readOnly="true" ma:showField="CatchAllDataLabel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9cd52af9b640b690e3347aa75f97a9" ma:index="12" nillable="true" ma:taxonomy="true" ma:internalName="l29cd52af9b640b690e3347aa75f97a9" ma:taxonomyFieldName="nascBranch" ma:displayName="Branch" ma:fieldId="{529cd52a-f9b6-40b6-90e3-347aa75f97a9}" ma:sspId="466d30fb-96d2-4a15-b6ad-75cede2d080a" ma:termSetId="af1c7d35-25ab-45c8-bad2-6b4dad3d92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e64af1c6a24cfdbe8da7f962b31d74" ma:index="14" nillable="true" ma:taxonomy="true" ma:internalName="ade64af1c6a24cfdbe8da7f962b31d74" ma:taxonomyFieldName="nascUnit" ma:displayName="Unit" ma:fieldId="{ade64af1-c6a2-4cfd-be8d-a7f962b31d74}" ma:sspId="466d30fb-96d2-4a15-b6ad-75cede2d080a" ma:termSetId="a2efc30a-d818-4683-bc07-ff44ec6f54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2af2f156934d1aab35222180c5fbb1" ma:index="16" nillable="true" ma:taxonomy="true" ma:internalName="e62af2f156934d1aab35222180c5fbb1" ma:taxonomyFieldName="nascSiteType" ma:displayName="Site Type" ma:fieldId="{e62af2f1-5693-4d1a-ab35-222180c5fbb1}" ma:sspId="466d30fb-96d2-4a15-b6ad-75cede2d080a" ma:termSetId="9c2f7ba3-7c06-4b18-be0b-9494f9717f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82aa7489a64919aab5fd247ffa0d1e" ma:index="18" nillable="true" ma:taxonomy="true" ma:internalName="nb82aa7489a64919aab5fd247ffa0d1e" ma:taxonomyFieldName="nascCategory" ma:displayName="Category" ma:fieldId="{7b82aa74-89a6-4919-aab5-fd247ffa0d1e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2107d924a7469492625f91956e46a6" ma:index="20" nillable="true" ma:taxonomy="true" ma:internalName="f62107d924a7469492625f91956e46a6" ma:taxonomyFieldName="nascSubCategory" ma:displayName="Sub Category" ma:fieldId="{f62107d9-24a7-4694-9262-5f91956e46a6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62107d924a7469492625f91956e46a6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Transition Year Education Project</TermName>
          <TermId xmlns="http://schemas.microsoft.com/office/infopath/2007/PartnerControls">bd12f74a-ff32-4cfc-a00f-8d2c609d030e</TermId>
        </TermInfo>
      </Terms>
    </f62107d924a7469492625f91956e46a6>
    <e9be08524f454d8b979862330e95227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AG＆SP</TermName>
          <TermId xmlns="http://schemas.microsoft.com/office/infopath/2007/PartnerControls">149a8157-2784-4555-8c94-f42baf3391f9</TermId>
        </TermInfo>
      </Terms>
    </e9be08524f454d8b979862330e952271>
    <l29cd52af9b640b690e3347aa75f97a9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Service Policy and Evaluation</TermName>
          <TermId xmlns="http://schemas.microsoft.com/office/infopath/2007/PartnerControls">dbf9408a-c113-40fc-baaf-f1b35a144099</TermId>
        </TermInfo>
      </Terms>
    </l29cd52af9b640b690e3347aa75f97a9>
    <e62af2f156934d1aab35222180c5fbb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Site</TermName>
          <TermId xmlns="http://schemas.microsoft.com/office/infopath/2007/PartnerControls">7b0ab4a9-6be8-4c6c-983c-945fdef69f95</TermId>
        </TermInfo>
      </Terms>
    </e62af2f156934d1aab35222180c5fbb1>
    <ade64af1c6a24cfdbe8da7f962b31d74 xmlns="30388d3e-f850-492b-a475-cc3c8a4795b9">
      <Terms xmlns="http://schemas.microsoft.com/office/infopath/2007/PartnerControls"/>
    </ade64af1c6a24cfdbe8da7f962b31d74>
    <TaxCatchAll xmlns="30388d3e-f850-492b-a475-cc3c8a4795b9">
      <Value>27</Value>
      <Value>46</Value>
      <Value>3</Value>
      <Value>2</Value>
      <Value>8</Value>
    </TaxCatchAll>
    <nb82aa7489a64919aab5fd247ffa0d1e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Initiatives</TermName>
          <TermId xmlns="http://schemas.microsoft.com/office/infopath/2007/PartnerControls">e180f215-414c-4640-92a7-94cc26c0dc53</TermId>
        </TermInfo>
      </Terms>
    </nb82aa7489a64919aab5fd247ffa0d1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AF141D-D952-46BD-8F4E-14B1930698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46D952-382A-4392-A12F-2626298CC6B1}">
  <ds:schemaRefs>
    <ds:schemaRef ds:uri="http://purl.org/dc/elements/1.1/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9B551CB-7BB2-43D8-87C1-F0CA71B68A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</Template>
  <TotalTime>66</TotalTime>
  <Words>1098</Words>
  <Application>Microsoft Office PowerPoint</Application>
  <PresentationFormat>Widescreen</PresentationFormat>
  <Paragraphs>158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Century Gothic</vt:lpstr>
      <vt:lpstr>Brush</vt:lpstr>
      <vt:lpstr>moChúrsaí</vt:lpstr>
      <vt:lpstr>Spriocanna Foghlama</vt:lpstr>
      <vt:lpstr>Aonad 4 – Dul Siar</vt:lpstr>
      <vt:lpstr>Clárú le haghaidh moChúrsaí</vt:lpstr>
      <vt:lpstr>Clárú le haghaidh moChúrsaí 2</vt:lpstr>
      <vt:lpstr>Clárú le haghaidh moChúrsaí 3</vt:lpstr>
      <vt:lpstr>Clárú le haghaidh moChúrsaí 4</vt:lpstr>
      <vt:lpstr>Clárú le haghaidh moChúrsaí 5</vt:lpstr>
      <vt:lpstr>Clárú le haghaidh moChúrsaí 6</vt:lpstr>
      <vt:lpstr>Clárú le haghaidh moChúrsaí 7</vt:lpstr>
      <vt:lpstr>Clárú le haghaidh moChúrsaí 8</vt:lpstr>
      <vt:lpstr>Seirbhísí moChúrsaí</vt:lpstr>
      <vt:lpstr>Seirbhísí moChúrsaí 2</vt:lpstr>
      <vt:lpstr>Do Chéad Phost a Chlárú</vt:lpstr>
      <vt:lpstr>Do Chéad Phost a Chlárú 2</vt:lpstr>
      <vt:lpstr>Do Chéad Phost a Chlárú 3</vt:lpstr>
      <vt:lpstr>Do Chéad Phost a Chlárú 4</vt:lpstr>
      <vt:lpstr>Do Chéad Phost a Chlárú 5</vt:lpstr>
      <vt:lpstr>Do Chéad Phost a Chlárú 6</vt:lpstr>
      <vt:lpstr>Do Chéad Phost a Chlárú 7</vt:lpstr>
      <vt:lpstr>Do Chéad Phost a Chlárú 8</vt:lpstr>
      <vt:lpstr>Do Chéad Phost a Chlárú 9</vt:lpstr>
      <vt:lpstr>Do Chéad Phost a Chlárú 10</vt:lpstr>
      <vt:lpstr>Físeán</vt:lpstr>
      <vt:lpstr>Dialann  Foghlama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Aonad 5 - moChúrsaí</dc:title>
  <dc:subject>Is cur i láthair Powerpoint é seo atá le dul in éineacht le hAonad 5 de mhodúl Idirbhliana na gCoimisinéirí Ioncaim</dc:subject>
  <dc:creator>Na Coimisinéirí Ioncaim</dc:creator>
  <cp:keywords>aonad 5, moChúrsaí, oideachas cánach, Cur i láthair PowerPoint</cp:keywords>
  <cp:lastModifiedBy>Ellard, Gregory</cp:lastModifiedBy>
  <cp:revision>4</cp:revision>
  <dcterms:created xsi:type="dcterms:W3CDTF">2023-10-11T13:34:08Z</dcterms:created>
  <dcterms:modified xsi:type="dcterms:W3CDTF">2024-08-16T11:38:24Z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0x010100852E11B2A94E4937B655CB4FCD918453005FA75F085205413EA3615870986D061700D0D0AE870DAF4F469AC5090B41715AEE</vt:lpwstr>
  </property>
  <property fmtid="{D5CDD505-2E9C-101B-9397-08002B2CF9AE}" pid="3" name="nascSiteType">
    <vt:lpwstr>46;#Project Site|7b0ab4a9-6be8-4c6c-983c-945fdef69f95</vt:lpwstr>
  </property>
  <property fmtid="{D5CDD505-2E9C-101B-9397-08002B2CF9AE}" pid="4" name="nascCategory">
    <vt:lpwstr>8;#Education Initiatives|e180f215-414c-4640-92a7-94cc26c0dc53</vt:lpwstr>
  </property>
  <property fmtid="{D5CDD505-2E9C-101B-9397-08002B2CF9AE}" pid="5" name="nascDivision">
    <vt:lpwstr>3;#AG＆SP|149a8157-2784-4555-8c94-f42baf3391f9</vt:lpwstr>
  </property>
  <property fmtid="{D5CDD505-2E9C-101B-9397-08002B2CF9AE}" pid="6" name="nascBranch">
    <vt:lpwstr>2;#Service Policy and Evaluation|dbf9408a-c113-40fc-baaf-f1b35a144099</vt:lpwstr>
  </property>
  <property fmtid="{D5CDD505-2E9C-101B-9397-08002B2CF9AE}" pid="7" name="nascUnit">
    <vt:lpwstr/>
  </property>
  <property fmtid="{D5CDD505-2E9C-101B-9397-08002B2CF9AE}" pid="8" name="nascSubCategory">
    <vt:lpwstr>27;#Transition Year Education Project|bd12f74a-ff32-4cfc-a00f-8d2c609d030e</vt:lpwstr>
  </property>
</Properties>
</file>